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276"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3" d="100"/>
          <a:sy n="113" d="100"/>
        </p:scale>
        <p:origin x="-33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76131-99D7-1546-93A6-CF18A3665A04}" type="datetimeFigureOut">
              <a:rPr lang="nl-NL" smtClean="0"/>
              <a:pPr/>
              <a:t>2-11-2012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F1474F-79FE-6444-83AD-AC56D458C02C}" type="slidenum">
              <a:rPr lang="nl-NL" smtClean="0"/>
              <a:pPr/>
              <a:t>‹nr.›</a:t>
            </a:fld>
            <a:endParaRPr lang="nl-NL"/>
          </a:p>
        </p:txBody>
      </p:sp>
    </p:spTree>
    <p:extLst>
      <p:ext uri="{BB962C8B-B14F-4D97-AF65-F5344CB8AC3E}">
        <p14:creationId xmlns:p14="http://schemas.microsoft.com/office/powerpoint/2010/main" val="36081722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Dit is zijn meesterwerk van Paul </a:t>
            </a:r>
            <a:r>
              <a:rPr lang="nl-NL" dirty="0" err="1" smtClean="0"/>
              <a:t>Gauguin</a:t>
            </a:r>
            <a:r>
              <a:rPr lang="nl-NL" dirty="0" smtClean="0"/>
              <a:t>. Het schilderij moet van rechts naar links ‘gelezen’ worden. Er zijn drie groepen merkbaar: geboorte – leven – dood. Ze beantwoorden de drie vragen uit de titel: “Vanwaar komen we ? Wat zijn we? Naar waar gaan we? “ De vrouwen en het kind symboliseren het begin van het leven. De centrale groep symboliseert het dagelijks leven van de jongvolwassene, en links zien we een oude vrouw aan het eind van haar leven. Toch blijft het doek mysterieus en vaag, want </a:t>
            </a:r>
            <a:r>
              <a:rPr lang="nl-NL" dirty="0" err="1" smtClean="0"/>
              <a:t>Gauguin</a:t>
            </a:r>
            <a:r>
              <a:rPr lang="nl-NL" dirty="0" smtClean="0"/>
              <a:t> wil geen antwoorden geven, omdat hij dan de triestige en harde realiteit weergeeft. De titel moet volgens hem een gedicht blijven.</a:t>
            </a:r>
            <a:endParaRPr lang="nl-NL" dirty="0"/>
          </a:p>
        </p:txBody>
      </p:sp>
      <p:sp>
        <p:nvSpPr>
          <p:cNvPr id="4" name="Tijdelijke aanduiding voor dianummer 3"/>
          <p:cNvSpPr>
            <a:spLocks noGrp="1"/>
          </p:cNvSpPr>
          <p:nvPr>
            <p:ph type="sldNum" sz="quarter" idx="10"/>
          </p:nvPr>
        </p:nvSpPr>
        <p:spPr/>
        <p:txBody>
          <a:bodyPr/>
          <a:lstStyle/>
          <a:p>
            <a:fld id="{22F1474F-79FE-6444-83AD-AC56D458C02C}" type="slidenum">
              <a:rPr lang="nl-NL" smtClean="0"/>
              <a:pPr/>
              <a:t>2</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8F281FA0-95DE-BB4B-B8CA-7D80519037C9}" type="datetimeFigureOut">
              <a:rPr lang="nl-NL" smtClean="0"/>
              <a:pPr/>
              <a:t>2-11-2012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4511C6-35FB-3546-BD05-0CBD88922003}"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8F281FA0-95DE-BB4B-B8CA-7D80519037C9}" type="datetimeFigureOut">
              <a:rPr lang="nl-NL" smtClean="0"/>
              <a:pPr/>
              <a:t>2-11-2012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4511C6-35FB-3546-BD05-0CBD8892200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8F281FA0-95DE-BB4B-B8CA-7D80519037C9}" type="datetimeFigureOut">
              <a:rPr lang="nl-NL" smtClean="0"/>
              <a:pPr/>
              <a:t>2-11-2012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4511C6-35FB-3546-BD05-0CBD88922003}"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8F281FA0-95DE-BB4B-B8CA-7D80519037C9}" type="datetimeFigureOut">
              <a:rPr lang="nl-NL" smtClean="0"/>
              <a:pPr/>
              <a:t>2-11-2012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4511C6-35FB-3546-BD05-0CBD88922003}"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8F281FA0-95DE-BB4B-B8CA-7D80519037C9}" type="datetimeFigureOut">
              <a:rPr lang="nl-NL" smtClean="0"/>
              <a:pPr/>
              <a:t>2-11-2012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4511C6-35FB-3546-BD05-0CBD88922003}"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8F281FA0-95DE-BB4B-B8CA-7D80519037C9}" type="datetimeFigureOut">
              <a:rPr lang="nl-NL" smtClean="0"/>
              <a:pPr/>
              <a:t>2-11-2012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4511C6-35FB-3546-BD05-0CBD88922003}"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8F281FA0-95DE-BB4B-B8CA-7D80519037C9}" type="datetimeFigureOut">
              <a:rPr lang="nl-NL" smtClean="0"/>
              <a:pPr/>
              <a:t>2-11-2012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34511C6-35FB-3546-BD05-0CBD88922003}"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8F281FA0-95DE-BB4B-B8CA-7D80519037C9}" type="datetimeFigureOut">
              <a:rPr lang="nl-NL" smtClean="0"/>
              <a:pPr/>
              <a:t>2-11-2012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34511C6-35FB-3546-BD05-0CBD88922003}"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F281FA0-95DE-BB4B-B8CA-7D80519037C9}" type="datetimeFigureOut">
              <a:rPr lang="nl-NL" smtClean="0"/>
              <a:pPr/>
              <a:t>2-11-2012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34511C6-35FB-3546-BD05-0CBD88922003}"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8F281FA0-95DE-BB4B-B8CA-7D80519037C9}" type="datetimeFigureOut">
              <a:rPr lang="nl-NL" smtClean="0"/>
              <a:pPr/>
              <a:t>2-11-2012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4511C6-35FB-3546-BD05-0CBD88922003}"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8F281FA0-95DE-BB4B-B8CA-7D80519037C9}" type="datetimeFigureOut">
              <a:rPr lang="nl-NL" smtClean="0"/>
              <a:pPr/>
              <a:t>2-11-2012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4511C6-35FB-3546-BD05-0CBD88922003}"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81FA0-95DE-BB4B-B8CA-7D80519037C9}" type="datetimeFigureOut">
              <a:rPr lang="nl-NL" smtClean="0"/>
              <a:pPr/>
              <a:t>2-11-2012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511C6-35FB-3546-BD05-0CBD88922003}"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geronde rechthoek 6"/>
          <p:cNvSpPr/>
          <p:nvPr/>
        </p:nvSpPr>
        <p:spPr>
          <a:xfrm>
            <a:off x="1214752" y="383713"/>
            <a:ext cx="6728858" cy="9144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1551868" y="392908"/>
            <a:ext cx="6084718" cy="830997"/>
          </a:xfrm>
          <a:prstGeom prst="rect">
            <a:avLst/>
          </a:prstGeom>
          <a:noFill/>
          <a:ln w="38100" cap="flat" cmpd="sng" algn="ctr">
            <a:noFill/>
            <a:prstDash val="solid"/>
            <a:round/>
            <a:headEnd type="none" w="med" len="med"/>
            <a:tailEnd type="none" w="med" len="med"/>
          </a:ln>
        </p:spPr>
        <p:txBody>
          <a:bodyPr wrap="none" rtlCol="0">
            <a:spAutoFit/>
          </a:bodyPr>
          <a:lstStyle/>
          <a:p>
            <a:r>
              <a:rPr lang="nl-NL" sz="4800" b="1" dirty="0" smtClean="0">
                <a:solidFill>
                  <a:srgbClr val="FFFF00"/>
                </a:solidFill>
              </a:rPr>
              <a:t>Is er leven na de dood?</a:t>
            </a:r>
            <a:endParaRPr lang="nl-NL" sz="4800" b="1" dirty="0">
              <a:solidFill>
                <a:srgbClr val="FFFF00"/>
              </a:solidFill>
            </a:endParaRPr>
          </a:p>
        </p:txBody>
      </p:sp>
      <p:pic>
        <p:nvPicPr>
          <p:cNvPr id="6" name="Afbeelding 5"/>
          <p:cNvPicPr>
            <a:picLocks noChangeAspect="1"/>
          </p:cNvPicPr>
          <p:nvPr/>
        </p:nvPicPr>
        <p:blipFill>
          <a:blip r:embed="rId2"/>
          <a:stretch>
            <a:fillRect/>
          </a:stretch>
        </p:blipFill>
        <p:spPr>
          <a:xfrm>
            <a:off x="2649598" y="2433200"/>
            <a:ext cx="3778248" cy="2830039"/>
          </a:xfrm>
          <a:prstGeom prst="rect">
            <a:avLst/>
          </a:prstGeom>
          <a:ln w="38100" cap="flat" cmpd="sng" algn="ctr">
            <a:solidFill>
              <a:srgbClr val="80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fgeronde rechthoek 10"/>
          <p:cNvSpPr/>
          <p:nvPr/>
        </p:nvSpPr>
        <p:spPr>
          <a:xfrm>
            <a:off x="1067504" y="383713"/>
            <a:ext cx="2944853" cy="9144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00"/>
              </a:solidFill>
            </a:endParaRPr>
          </a:p>
        </p:txBody>
      </p:sp>
      <p:sp>
        <p:nvSpPr>
          <p:cNvPr id="4" name="Tekstvak 3"/>
          <p:cNvSpPr txBox="1"/>
          <p:nvPr/>
        </p:nvSpPr>
        <p:spPr>
          <a:xfrm>
            <a:off x="1104842" y="433197"/>
            <a:ext cx="2806077" cy="707886"/>
          </a:xfrm>
          <a:prstGeom prst="rect">
            <a:avLst/>
          </a:prstGeom>
          <a:noFill/>
          <a:ln w="38100" cap="flat" cmpd="sng" algn="ctr">
            <a:noFill/>
            <a:prstDash val="solid"/>
            <a:round/>
            <a:headEnd type="none" w="med" len="med"/>
            <a:tailEnd type="none" w="med" len="med"/>
          </a:ln>
        </p:spPr>
        <p:txBody>
          <a:bodyPr wrap="none" rtlCol="0">
            <a:spAutoFit/>
          </a:bodyPr>
          <a:lstStyle/>
          <a:p>
            <a:r>
              <a:rPr lang="nl-NL" sz="4000" b="1" dirty="0" smtClean="0">
                <a:solidFill>
                  <a:srgbClr val="FFFF00"/>
                </a:solidFill>
              </a:rPr>
              <a:t>De ure komt</a:t>
            </a:r>
            <a:endParaRPr lang="nl-NL" sz="4000" b="1" dirty="0">
              <a:solidFill>
                <a:srgbClr val="FFFF00"/>
              </a:solidFill>
            </a:endParaRPr>
          </a:p>
        </p:txBody>
      </p:sp>
      <p:sp>
        <p:nvSpPr>
          <p:cNvPr id="5" name="Tekstvak 4"/>
          <p:cNvSpPr txBox="1"/>
          <p:nvPr/>
        </p:nvSpPr>
        <p:spPr>
          <a:xfrm>
            <a:off x="316963" y="1655955"/>
            <a:ext cx="5411082" cy="1631216"/>
          </a:xfrm>
          <a:prstGeom prst="rect">
            <a:avLst/>
          </a:prstGeom>
          <a:noFill/>
          <a:ln>
            <a:solidFill>
              <a:srgbClr val="800000"/>
            </a:solidFill>
          </a:ln>
        </p:spPr>
        <p:txBody>
          <a:bodyPr wrap="none" rtlCol="0">
            <a:spAutoFit/>
          </a:bodyPr>
          <a:lstStyle/>
          <a:p>
            <a:r>
              <a:rPr lang="nl-NL" sz="2000" b="1" dirty="0" smtClean="0">
                <a:solidFill>
                  <a:srgbClr val="FFFF00"/>
                </a:solidFill>
              </a:rPr>
              <a:t>“Zoals wij allen sterven, zo zullen wij door </a:t>
            </a:r>
          </a:p>
          <a:p>
            <a:r>
              <a:rPr lang="nl-NL" sz="2000" b="1" dirty="0" smtClean="0">
                <a:solidFill>
                  <a:srgbClr val="FFFF00"/>
                </a:solidFill>
              </a:rPr>
              <a:t>Christus allen levend worden gemaakt.</a:t>
            </a:r>
          </a:p>
          <a:p>
            <a:r>
              <a:rPr lang="nl-NL" sz="2000" b="1" dirty="0" smtClean="0">
                <a:solidFill>
                  <a:srgbClr val="FFFF00"/>
                </a:solidFill>
              </a:rPr>
              <a:t>Maar ieder op de voor hem bepaalde tijd: </a:t>
            </a:r>
          </a:p>
          <a:p>
            <a:r>
              <a:rPr lang="nl-NL" sz="2000" b="1" dirty="0" smtClean="0">
                <a:solidFill>
                  <a:srgbClr val="FFFF00"/>
                </a:solidFill>
              </a:rPr>
              <a:t>Christus als eerste en daarna, wanneer Hij komt, </a:t>
            </a:r>
          </a:p>
          <a:p>
            <a:r>
              <a:rPr lang="nl-NL" sz="2000" b="1" dirty="0" smtClean="0">
                <a:solidFill>
                  <a:srgbClr val="FFFF00"/>
                </a:solidFill>
              </a:rPr>
              <a:t>zij die hem toebehoren. En dat komt het einde…”</a:t>
            </a:r>
            <a:endParaRPr lang="nl-NL" sz="2000" b="1" dirty="0">
              <a:solidFill>
                <a:srgbClr val="FFFF00"/>
              </a:solidFill>
            </a:endParaRPr>
          </a:p>
        </p:txBody>
      </p:sp>
      <p:sp>
        <p:nvSpPr>
          <p:cNvPr id="6" name="Tekstvak 5"/>
          <p:cNvSpPr txBox="1"/>
          <p:nvPr/>
        </p:nvSpPr>
        <p:spPr>
          <a:xfrm>
            <a:off x="2838670" y="3950228"/>
            <a:ext cx="2716759" cy="461665"/>
          </a:xfrm>
          <a:prstGeom prst="rect">
            <a:avLst/>
          </a:prstGeom>
          <a:noFill/>
        </p:spPr>
        <p:txBody>
          <a:bodyPr wrap="none" rtlCol="0">
            <a:spAutoFit/>
          </a:bodyPr>
          <a:lstStyle/>
          <a:p>
            <a:r>
              <a:rPr lang="nl-NL" sz="2400" b="1" dirty="0" smtClean="0">
                <a:solidFill>
                  <a:srgbClr val="FFFF00"/>
                </a:solidFill>
              </a:rPr>
              <a:t>• Christus als eerste</a:t>
            </a:r>
            <a:endParaRPr lang="nl-NL" sz="2400" b="1" dirty="0">
              <a:solidFill>
                <a:srgbClr val="FFFF00"/>
              </a:solidFill>
            </a:endParaRPr>
          </a:p>
        </p:txBody>
      </p:sp>
      <p:sp>
        <p:nvSpPr>
          <p:cNvPr id="7" name="Tekstvak 6"/>
          <p:cNvSpPr txBox="1"/>
          <p:nvPr/>
        </p:nvSpPr>
        <p:spPr>
          <a:xfrm>
            <a:off x="2838670" y="4874737"/>
            <a:ext cx="3071574" cy="461665"/>
          </a:xfrm>
          <a:prstGeom prst="rect">
            <a:avLst/>
          </a:prstGeom>
          <a:noFill/>
        </p:spPr>
        <p:txBody>
          <a:bodyPr wrap="none" rtlCol="0">
            <a:spAutoFit/>
          </a:bodyPr>
          <a:lstStyle/>
          <a:p>
            <a:r>
              <a:rPr lang="nl-NL" sz="2400" b="1" dirty="0" smtClean="0">
                <a:solidFill>
                  <a:srgbClr val="FFFF00"/>
                </a:solidFill>
              </a:rPr>
              <a:t>• Die Hem toebehoren</a:t>
            </a:r>
            <a:endParaRPr lang="nl-NL" sz="2400" b="1" dirty="0">
              <a:solidFill>
                <a:srgbClr val="FFFF00"/>
              </a:solidFill>
            </a:endParaRPr>
          </a:p>
        </p:txBody>
      </p:sp>
      <p:sp>
        <p:nvSpPr>
          <p:cNvPr id="8" name="Tekstvak 7"/>
          <p:cNvSpPr txBox="1"/>
          <p:nvPr/>
        </p:nvSpPr>
        <p:spPr>
          <a:xfrm>
            <a:off x="2838670" y="5827269"/>
            <a:ext cx="3701554" cy="461665"/>
          </a:xfrm>
          <a:prstGeom prst="rect">
            <a:avLst/>
          </a:prstGeom>
          <a:noFill/>
        </p:spPr>
        <p:txBody>
          <a:bodyPr wrap="none" rtlCol="0">
            <a:spAutoFit/>
          </a:bodyPr>
          <a:lstStyle/>
          <a:p>
            <a:r>
              <a:rPr lang="nl-NL" sz="2400" b="1" dirty="0" smtClean="0">
                <a:solidFill>
                  <a:srgbClr val="FFFF00"/>
                </a:solidFill>
              </a:rPr>
              <a:t>• Alle anderen bij het einde</a:t>
            </a:r>
            <a:endParaRPr lang="nl-NL" sz="2400" b="1" dirty="0">
              <a:solidFill>
                <a:srgbClr val="FFFF00"/>
              </a:solidFill>
            </a:endParaRPr>
          </a:p>
        </p:txBody>
      </p:sp>
      <p:pic>
        <p:nvPicPr>
          <p:cNvPr id="9" name="Afbeelding 8"/>
          <p:cNvPicPr>
            <a:picLocks noChangeAspect="1"/>
          </p:cNvPicPr>
          <p:nvPr/>
        </p:nvPicPr>
        <p:blipFill>
          <a:blip r:embed="rId2"/>
          <a:stretch>
            <a:fillRect/>
          </a:stretch>
        </p:blipFill>
        <p:spPr>
          <a:xfrm>
            <a:off x="6051178" y="1141083"/>
            <a:ext cx="2501900" cy="2667000"/>
          </a:xfrm>
          <a:prstGeom prst="rect">
            <a:avLst/>
          </a:prstGeom>
          <a:ln w="38100" cap="flat" cmpd="sng" algn="ctr">
            <a:solidFill>
              <a:srgbClr val="800000"/>
            </a:solidFill>
            <a:prstDash val="solid"/>
            <a:round/>
            <a:headEnd type="none" w="med" len="med"/>
            <a:tailEnd type="none" w="med" len="med"/>
          </a:ln>
        </p:spPr>
      </p:pic>
      <p:sp>
        <p:nvSpPr>
          <p:cNvPr id="10" name="Tekstvak 9"/>
          <p:cNvSpPr txBox="1"/>
          <p:nvPr/>
        </p:nvSpPr>
        <p:spPr>
          <a:xfrm>
            <a:off x="4898722" y="1977412"/>
            <a:ext cx="1364476" cy="338554"/>
          </a:xfrm>
          <a:prstGeom prst="rect">
            <a:avLst/>
          </a:prstGeom>
          <a:solidFill>
            <a:schemeClr val="bg1"/>
          </a:solidFill>
          <a:ln>
            <a:solidFill>
              <a:srgbClr val="800000"/>
            </a:solidFill>
          </a:ln>
        </p:spPr>
        <p:txBody>
          <a:bodyPr wrap="none" rtlCol="0">
            <a:spAutoFit/>
          </a:bodyPr>
          <a:lstStyle/>
          <a:p>
            <a:r>
              <a:rPr lang="nl-NL" sz="1600" b="1" dirty="0" smtClean="0">
                <a:solidFill>
                  <a:srgbClr val="FFFF00"/>
                </a:solidFill>
              </a:rPr>
              <a:t>1Cor.15:22-23</a:t>
            </a:r>
            <a:endParaRPr lang="nl-NL" sz="1600"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fgeronde rechthoek 7"/>
          <p:cNvSpPr/>
          <p:nvPr/>
        </p:nvSpPr>
        <p:spPr>
          <a:xfrm>
            <a:off x="1214752" y="383713"/>
            <a:ext cx="4224024" cy="9144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1288898" y="474272"/>
            <a:ext cx="4033376" cy="707886"/>
          </a:xfrm>
          <a:prstGeom prst="rect">
            <a:avLst/>
          </a:prstGeom>
          <a:noFill/>
          <a:ln w="38100" cap="flat" cmpd="sng" algn="ctr">
            <a:noFill/>
            <a:prstDash val="solid"/>
            <a:round/>
            <a:headEnd type="none" w="med" len="med"/>
            <a:tailEnd type="none" w="med" len="med"/>
          </a:ln>
        </p:spPr>
        <p:txBody>
          <a:bodyPr wrap="none" rtlCol="0">
            <a:spAutoFit/>
          </a:bodyPr>
          <a:lstStyle/>
          <a:p>
            <a:r>
              <a:rPr lang="nl-NL" sz="4000" b="1" dirty="0" smtClean="0">
                <a:solidFill>
                  <a:srgbClr val="FFFF00"/>
                </a:solidFill>
              </a:rPr>
              <a:t>Christus als eerste</a:t>
            </a:r>
            <a:endParaRPr lang="nl-NL" sz="4000" b="1" dirty="0">
              <a:solidFill>
                <a:srgbClr val="FFFF00"/>
              </a:solidFill>
            </a:endParaRPr>
          </a:p>
        </p:txBody>
      </p:sp>
      <p:sp>
        <p:nvSpPr>
          <p:cNvPr id="5" name="Tekstvak 4"/>
          <p:cNvSpPr txBox="1"/>
          <p:nvPr/>
        </p:nvSpPr>
        <p:spPr>
          <a:xfrm>
            <a:off x="635506" y="3488644"/>
            <a:ext cx="5652534" cy="1938992"/>
          </a:xfrm>
          <a:prstGeom prst="rect">
            <a:avLst/>
          </a:prstGeom>
          <a:noFill/>
          <a:ln>
            <a:solidFill>
              <a:srgbClr val="800000"/>
            </a:solidFill>
          </a:ln>
        </p:spPr>
        <p:txBody>
          <a:bodyPr wrap="none" rtlCol="0">
            <a:spAutoFit/>
          </a:bodyPr>
          <a:lstStyle/>
          <a:p>
            <a:r>
              <a:rPr lang="nl-NL" sz="2000" b="1" dirty="0" smtClean="0">
                <a:solidFill>
                  <a:srgbClr val="FFFF00"/>
                </a:solidFill>
              </a:rPr>
              <a:t>“Christus is voor onze zonden gestorven, </a:t>
            </a:r>
          </a:p>
          <a:p>
            <a:r>
              <a:rPr lang="nl-NL" sz="2000" b="1" dirty="0" smtClean="0">
                <a:solidFill>
                  <a:srgbClr val="FFFF00"/>
                </a:solidFill>
              </a:rPr>
              <a:t>zoals in de schriften staat, </a:t>
            </a:r>
          </a:p>
          <a:p>
            <a:r>
              <a:rPr lang="nl-NL" sz="2000" b="1" dirty="0" smtClean="0">
                <a:solidFill>
                  <a:srgbClr val="FFFF00"/>
                </a:solidFill>
              </a:rPr>
              <a:t>dat Hij is begraven en op de derde dag is opgewekt,</a:t>
            </a:r>
          </a:p>
          <a:p>
            <a:r>
              <a:rPr lang="nl-NL" sz="2000" b="1" dirty="0" smtClean="0">
                <a:solidFill>
                  <a:srgbClr val="FFFF00"/>
                </a:solidFill>
              </a:rPr>
              <a:t>Zoals in de schriften staat,</a:t>
            </a:r>
          </a:p>
          <a:p>
            <a:r>
              <a:rPr lang="nl-NL" sz="2000" b="1" dirty="0" smtClean="0">
                <a:solidFill>
                  <a:srgbClr val="FFFF00"/>
                </a:solidFill>
              </a:rPr>
              <a:t>En dat Hij is verschenen aan Petrus </a:t>
            </a:r>
          </a:p>
          <a:p>
            <a:r>
              <a:rPr lang="nl-NL" sz="2000" b="1" dirty="0" smtClean="0">
                <a:solidFill>
                  <a:srgbClr val="FFFF00"/>
                </a:solidFill>
              </a:rPr>
              <a:t>en vervolgens aan de twaalf leerlingen.”</a:t>
            </a:r>
            <a:endParaRPr lang="nl-NL" sz="2000" b="1" dirty="0">
              <a:solidFill>
                <a:srgbClr val="FFFF00"/>
              </a:solidFill>
            </a:endParaRPr>
          </a:p>
        </p:txBody>
      </p:sp>
      <p:pic>
        <p:nvPicPr>
          <p:cNvPr id="6" name="Afbeelding 5"/>
          <p:cNvPicPr>
            <a:picLocks noChangeAspect="1"/>
          </p:cNvPicPr>
          <p:nvPr/>
        </p:nvPicPr>
        <p:blipFill>
          <a:blip r:embed="rId2"/>
          <a:stretch>
            <a:fillRect/>
          </a:stretch>
        </p:blipFill>
        <p:spPr>
          <a:xfrm>
            <a:off x="5230244" y="1994196"/>
            <a:ext cx="3556000" cy="1968500"/>
          </a:xfrm>
          <a:prstGeom prst="rect">
            <a:avLst/>
          </a:prstGeom>
        </p:spPr>
      </p:pic>
      <p:sp>
        <p:nvSpPr>
          <p:cNvPr id="7" name="Tekstvak 6"/>
          <p:cNvSpPr txBox="1"/>
          <p:nvPr/>
        </p:nvSpPr>
        <p:spPr>
          <a:xfrm>
            <a:off x="5496663" y="4726462"/>
            <a:ext cx="1152679" cy="338554"/>
          </a:xfrm>
          <a:prstGeom prst="rect">
            <a:avLst/>
          </a:prstGeom>
          <a:solidFill>
            <a:schemeClr val="bg1"/>
          </a:solidFill>
          <a:ln>
            <a:solidFill>
              <a:srgbClr val="800000"/>
            </a:solidFill>
          </a:ln>
        </p:spPr>
        <p:txBody>
          <a:bodyPr wrap="none" rtlCol="0">
            <a:spAutoFit/>
          </a:bodyPr>
          <a:lstStyle/>
          <a:p>
            <a:r>
              <a:rPr lang="nl-NL" sz="1600" b="1" dirty="0" smtClean="0">
                <a:solidFill>
                  <a:srgbClr val="FFFF00"/>
                </a:solidFill>
              </a:rPr>
              <a:t>1Cor.15:3-5</a:t>
            </a:r>
            <a:endParaRPr lang="nl-NL" sz="1600" b="1"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fgeronde rechthoek 2"/>
          <p:cNvSpPr/>
          <p:nvPr/>
        </p:nvSpPr>
        <p:spPr>
          <a:xfrm>
            <a:off x="496944" y="383713"/>
            <a:ext cx="7446666" cy="9144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00"/>
              </a:solidFill>
            </a:endParaRPr>
          </a:p>
        </p:txBody>
      </p:sp>
      <p:sp>
        <p:nvSpPr>
          <p:cNvPr id="4" name="Tekstvak 3"/>
          <p:cNvSpPr txBox="1"/>
          <p:nvPr/>
        </p:nvSpPr>
        <p:spPr>
          <a:xfrm>
            <a:off x="635506" y="405596"/>
            <a:ext cx="7253158" cy="707886"/>
          </a:xfrm>
          <a:prstGeom prst="rect">
            <a:avLst/>
          </a:prstGeom>
          <a:noFill/>
          <a:ln w="38100" cap="flat" cmpd="sng" algn="ctr">
            <a:noFill/>
            <a:prstDash val="solid"/>
            <a:round/>
            <a:headEnd type="none" w="med" len="med"/>
            <a:tailEnd type="none" w="med" len="med"/>
          </a:ln>
        </p:spPr>
        <p:txBody>
          <a:bodyPr wrap="none" rtlCol="0">
            <a:spAutoFit/>
          </a:bodyPr>
          <a:lstStyle/>
          <a:p>
            <a:r>
              <a:rPr lang="nl-NL" sz="4000" b="1" dirty="0" smtClean="0">
                <a:solidFill>
                  <a:srgbClr val="FFFF00"/>
                </a:solidFill>
              </a:rPr>
              <a:t>De gelovigen die van Christus zijn</a:t>
            </a:r>
            <a:endParaRPr lang="nl-NL" sz="4000" b="1" dirty="0">
              <a:solidFill>
                <a:srgbClr val="FFFF00"/>
              </a:solidFill>
            </a:endParaRPr>
          </a:p>
        </p:txBody>
      </p:sp>
      <p:sp>
        <p:nvSpPr>
          <p:cNvPr id="5" name="Tekstvak 4"/>
          <p:cNvSpPr txBox="1"/>
          <p:nvPr/>
        </p:nvSpPr>
        <p:spPr>
          <a:xfrm>
            <a:off x="496944" y="2018718"/>
            <a:ext cx="7837302" cy="3416320"/>
          </a:xfrm>
          <a:prstGeom prst="rect">
            <a:avLst/>
          </a:prstGeom>
          <a:noFill/>
          <a:ln>
            <a:solidFill>
              <a:srgbClr val="800000"/>
            </a:solidFill>
          </a:ln>
        </p:spPr>
        <p:txBody>
          <a:bodyPr wrap="none" rtlCol="0">
            <a:spAutoFit/>
          </a:bodyPr>
          <a:lstStyle/>
          <a:p>
            <a:r>
              <a:rPr lang="nl-NL" b="1" dirty="0" smtClean="0">
                <a:solidFill>
                  <a:srgbClr val="FFFF00"/>
                </a:solidFill>
              </a:rPr>
              <a:t>“Broeders en zusters, wij willen u niet in het ongewisse laten over de doden, </a:t>
            </a:r>
          </a:p>
          <a:p>
            <a:r>
              <a:rPr lang="nl-NL" b="1" dirty="0" smtClean="0">
                <a:solidFill>
                  <a:srgbClr val="FFFF00"/>
                </a:solidFill>
              </a:rPr>
              <a:t>zodat u niet hoeft te treuren, zoals zij die geen hoop hebben. </a:t>
            </a:r>
          </a:p>
          <a:p>
            <a:r>
              <a:rPr lang="nl-NL" b="1" dirty="0" smtClean="0">
                <a:solidFill>
                  <a:srgbClr val="FFFF00"/>
                </a:solidFill>
              </a:rPr>
              <a:t>Want als wij geloven dat Jezus is gestorven en is opgestaan, </a:t>
            </a:r>
          </a:p>
          <a:p>
            <a:r>
              <a:rPr lang="nl-NL" b="1" dirty="0" smtClean="0">
                <a:solidFill>
                  <a:srgbClr val="FFFF00"/>
                </a:solidFill>
              </a:rPr>
              <a:t>moeten wij ook geloven dat God door Jezus de doden naar zich toe zal leiden , </a:t>
            </a:r>
          </a:p>
          <a:p>
            <a:r>
              <a:rPr lang="nl-NL" b="1" dirty="0" smtClean="0">
                <a:solidFill>
                  <a:srgbClr val="FFFF00"/>
                </a:solidFill>
              </a:rPr>
              <a:t>samen met Jezus zelf. Wij zeggen u met een woord van de Heer: wij, die in leven </a:t>
            </a:r>
          </a:p>
          <a:p>
            <a:r>
              <a:rPr lang="nl-NL" b="1" dirty="0" smtClean="0">
                <a:solidFill>
                  <a:srgbClr val="FFFF00"/>
                </a:solidFill>
              </a:rPr>
              <a:t>blijven tot de komst van de Heer, zullen de doden in geen geval voorgaan. </a:t>
            </a:r>
          </a:p>
          <a:p>
            <a:r>
              <a:rPr lang="nl-NL" b="1" dirty="0" smtClean="0">
                <a:solidFill>
                  <a:srgbClr val="FFFF00"/>
                </a:solidFill>
              </a:rPr>
              <a:t>Wanneer het signaal gegeven wordt, de aartsengel zijn stem verheft </a:t>
            </a:r>
          </a:p>
          <a:p>
            <a:r>
              <a:rPr lang="nl-NL" b="1" dirty="0" smtClean="0">
                <a:solidFill>
                  <a:srgbClr val="FFFF00"/>
                </a:solidFill>
              </a:rPr>
              <a:t>en de bazuin van God weerklinkt, zal de Heer zelf uit de hemel neerdalen. </a:t>
            </a:r>
          </a:p>
          <a:p>
            <a:r>
              <a:rPr lang="nl-NL" b="1" dirty="0" smtClean="0">
                <a:solidFill>
                  <a:srgbClr val="FFFF00"/>
                </a:solidFill>
              </a:rPr>
              <a:t>Dan zullen eerst de doden die Christus toebehoren opstaan, </a:t>
            </a:r>
          </a:p>
          <a:p>
            <a:r>
              <a:rPr lang="nl-NL" b="1" dirty="0" smtClean="0">
                <a:solidFill>
                  <a:srgbClr val="FFFF00"/>
                </a:solidFill>
              </a:rPr>
              <a:t>en daarna zullen wij, die nog in leven zijn, </a:t>
            </a:r>
          </a:p>
          <a:p>
            <a:r>
              <a:rPr lang="nl-NL" b="1" dirty="0" smtClean="0">
                <a:solidFill>
                  <a:srgbClr val="FFFF00"/>
                </a:solidFill>
              </a:rPr>
              <a:t>samen met hen worden weggevoerd op de wolken</a:t>
            </a:r>
          </a:p>
          <a:p>
            <a:r>
              <a:rPr lang="nl-NL" b="1" dirty="0" smtClean="0">
                <a:solidFill>
                  <a:srgbClr val="FFFF00"/>
                </a:solidFill>
              </a:rPr>
              <a:t> en gaan we de Heer in de lucht tegemoet.”</a:t>
            </a:r>
            <a:endParaRPr lang="nl-NL" b="1" dirty="0">
              <a:solidFill>
                <a:srgbClr val="FFFF00"/>
              </a:solidFill>
            </a:endParaRPr>
          </a:p>
        </p:txBody>
      </p:sp>
      <p:sp>
        <p:nvSpPr>
          <p:cNvPr id="6" name="Tekstvak 5"/>
          <p:cNvSpPr txBox="1"/>
          <p:nvPr/>
        </p:nvSpPr>
        <p:spPr>
          <a:xfrm>
            <a:off x="6004179" y="5220220"/>
            <a:ext cx="1608133" cy="369332"/>
          </a:xfrm>
          <a:prstGeom prst="rect">
            <a:avLst/>
          </a:prstGeom>
          <a:solidFill>
            <a:schemeClr val="bg1"/>
          </a:solidFill>
          <a:ln>
            <a:solidFill>
              <a:srgbClr val="800000"/>
            </a:solidFill>
          </a:ln>
        </p:spPr>
        <p:txBody>
          <a:bodyPr wrap="none" rtlCol="0">
            <a:spAutoFit/>
          </a:bodyPr>
          <a:lstStyle/>
          <a:p>
            <a:r>
              <a:rPr lang="nl-NL" dirty="0" smtClean="0">
                <a:solidFill>
                  <a:srgbClr val="FFFF00"/>
                </a:solidFill>
              </a:rPr>
              <a:t>1Thess.4:13-18</a:t>
            </a:r>
            <a:endParaRPr lang="nl-NL"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4951452" y="3938703"/>
            <a:ext cx="3619500" cy="2247900"/>
          </a:xfrm>
          <a:prstGeom prst="rect">
            <a:avLst/>
          </a:prstGeom>
          <a:ln w="38100" cap="flat" cmpd="sng" algn="ctr">
            <a:solidFill>
              <a:srgbClr val="800000"/>
            </a:solidFill>
            <a:prstDash val="solid"/>
            <a:round/>
            <a:headEnd type="none" w="med" len="med"/>
            <a:tailEnd type="none" w="med" len="med"/>
          </a:ln>
        </p:spPr>
      </p:pic>
      <p:sp>
        <p:nvSpPr>
          <p:cNvPr id="3" name="Afgeronde rechthoek 2"/>
          <p:cNvSpPr/>
          <p:nvPr/>
        </p:nvSpPr>
        <p:spPr>
          <a:xfrm>
            <a:off x="1214752" y="383713"/>
            <a:ext cx="3984755" cy="9144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1482133" y="433197"/>
            <a:ext cx="3469319" cy="707886"/>
          </a:xfrm>
          <a:prstGeom prst="rect">
            <a:avLst/>
          </a:prstGeom>
          <a:noFill/>
          <a:ln w="38100" cap="flat" cmpd="sng" algn="ctr">
            <a:solidFill>
              <a:srgbClr val="800000"/>
            </a:solidFill>
            <a:prstDash val="solid"/>
            <a:round/>
            <a:headEnd type="none" w="med" len="med"/>
            <a:tailEnd type="none" w="med" len="med"/>
          </a:ln>
        </p:spPr>
        <p:txBody>
          <a:bodyPr wrap="none" rtlCol="0">
            <a:spAutoFit/>
          </a:bodyPr>
          <a:lstStyle/>
          <a:p>
            <a:r>
              <a:rPr lang="nl-NL" sz="4000" b="1" dirty="0" smtClean="0">
                <a:solidFill>
                  <a:srgbClr val="FFFF00"/>
                </a:solidFill>
              </a:rPr>
              <a:t>De ongelovigen</a:t>
            </a:r>
            <a:endParaRPr lang="nl-NL" sz="4000" b="1" dirty="0">
              <a:solidFill>
                <a:srgbClr val="FFFF00"/>
              </a:solidFill>
            </a:endParaRPr>
          </a:p>
        </p:txBody>
      </p:sp>
      <p:sp>
        <p:nvSpPr>
          <p:cNvPr id="5" name="Tekstvak 4"/>
          <p:cNvSpPr txBox="1"/>
          <p:nvPr/>
        </p:nvSpPr>
        <p:spPr>
          <a:xfrm>
            <a:off x="710513" y="2144131"/>
            <a:ext cx="7064780" cy="2031325"/>
          </a:xfrm>
          <a:prstGeom prst="rect">
            <a:avLst/>
          </a:prstGeom>
          <a:noFill/>
          <a:ln>
            <a:solidFill>
              <a:srgbClr val="800000"/>
            </a:solidFill>
          </a:ln>
        </p:spPr>
        <p:txBody>
          <a:bodyPr wrap="none" rtlCol="0">
            <a:spAutoFit/>
          </a:bodyPr>
          <a:lstStyle/>
          <a:p>
            <a:r>
              <a:rPr lang="nl-NL" b="1" dirty="0" smtClean="0">
                <a:solidFill>
                  <a:srgbClr val="FFFF00"/>
                </a:solidFill>
              </a:rPr>
              <a:t>Toen zag ik een grote witte troon en Hem die daarop zat. </a:t>
            </a:r>
          </a:p>
          <a:p>
            <a:r>
              <a:rPr lang="nl-NL" b="1" dirty="0" smtClean="0">
                <a:solidFill>
                  <a:srgbClr val="FFFF00"/>
                </a:solidFill>
              </a:rPr>
              <a:t>De aarde en de hemel vluchtte van Hem weg en verdwenen in het niets. </a:t>
            </a:r>
          </a:p>
          <a:p>
            <a:r>
              <a:rPr lang="nl-NL" b="1" dirty="0" smtClean="0">
                <a:solidFill>
                  <a:srgbClr val="FFFF00"/>
                </a:solidFill>
              </a:rPr>
              <a:t>Ik zal de doden, jong en oud, voor de troon staan. </a:t>
            </a:r>
          </a:p>
          <a:p>
            <a:r>
              <a:rPr lang="nl-NL" b="1" dirty="0" smtClean="0">
                <a:solidFill>
                  <a:srgbClr val="FFFF00"/>
                </a:solidFill>
              </a:rPr>
              <a:t>Er werden boeken geopend. </a:t>
            </a:r>
          </a:p>
          <a:p>
            <a:r>
              <a:rPr lang="nl-NL" b="1" dirty="0" smtClean="0">
                <a:solidFill>
                  <a:srgbClr val="FFFF00"/>
                </a:solidFill>
              </a:rPr>
              <a:t>Toen werd er nog een geopend: het boek van het leven. </a:t>
            </a:r>
          </a:p>
          <a:p>
            <a:r>
              <a:rPr lang="nl-NL" b="1" dirty="0" smtClean="0">
                <a:solidFill>
                  <a:srgbClr val="FFFF00"/>
                </a:solidFill>
              </a:rPr>
              <a:t>De doden werden op grond van wat in de boeken stond </a:t>
            </a:r>
          </a:p>
          <a:p>
            <a:r>
              <a:rPr lang="nl-NL" b="1" dirty="0" smtClean="0">
                <a:solidFill>
                  <a:srgbClr val="FFFF00"/>
                </a:solidFill>
              </a:rPr>
              <a:t>geoordeeld naar hun daden.</a:t>
            </a:r>
            <a:endParaRPr lang="nl-NL" b="1" dirty="0">
              <a:solidFill>
                <a:srgbClr val="FFFF00"/>
              </a:solidFill>
            </a:endParaRPr>
          </a:p>
        </p:txBody>
      </p:sp>
      <p:sp>
        <p:nvSpPr>
          <p:cNvPr id="7" name="Tekstvak 6"/>
          <p:cNvSpPr txBox="1"/>
          <p:nvPr/>
        </p:nvSpPr>
        <p:spPr>
          <a:xfrm>
            <a:off x="6862093" y="3806124"/>
            <a:ext cx="1708859" cy="369332"/>
          </a:xfrm>
          <a:prstGeom prst="rect">
            <a:avLst/>
          </a:prstGeom>
          <a:solidFill>
            <a:schemeClr val="bg1"/>
          </a:solidFill>
          <a:ln>
            <a:solidFill>
              <a:srgbClr val="800000"/>
            </a:solidFill>
          </a:ln>
        </p:spPr>
        <p:txBody>
          <a:bodyPr wrap="none" rtlCol="0">
            <a:spAutoFit/>
          </a:bodyPr>
          <a:lstStyle/>
          <a:p>
            <a:r>
              <a:rPr lang="nl-NL" dirty="0" smtClean="0">
                <a:solidFill>
                  <a:srgbClr val="FFFF00"/>
                </a:solidFill>
              </a:rPr>
              <a:t>Openb.20:11-13</a:t>
            </a:r>
            <a:endParaRPr lang="nl-NL"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5616787" y="3043734"/>
            <a:ext cx="2844800" cy="2844800"/>
          </a:xfrm>
          <a:prstGeom prst="rect">
            <a:avLst/>
          </a:prstGeom>
          <a:ln w="38100" cap="flat" cmpd="sng" algn="ctr">
            <a:solidFill>
              <a:srgbClr val="800000"/>
            </a:solidFill>
            <a:prstDash val="solid"/>
            <a:round/>
            <a:headEnd type="none" w="med" len="med"/>
            <a:tailEnd type="none" w="med" len="med"/>
          </a:ln>
        </p:spPr>
      </p:pic>
      <p:sp>
        <p:nvSpPr>
          <p:cNvPr id="4" name="Afgeronde rechthoek 3"/>
          <p:cNvSpPr/>
          <p:nvPr/>
        </p:nvSpPr>
        <p:spPr>
          <a:xfrm>
            <a:off x="1214752" y="383713"/>
            <a:ext cx="6294624" cy="9144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 name="Tekstvak 2"/>
          <p:cNvSpPr txBox="1"/>
          <p:nvPr/>
        </p:nvSpPr>
        <p:spPr>
          <a:xfrm>
            <a:off x="1435609" y="446658"/>
            <a:ext cx="5908639" cy="707886"/>
          </a:xfrm>
          <a:prstGeom prst="rect">
            <a:avLst/>
          </a:prstGeom>
          <a:noFill/>
        </p:spPr>
        <p:txBody>
          <a:bodyPr wrap="none" rtlCol="0">
            <a:spAutoFit/>
          </a:bodyPr>
          <a:lstStyle/>
          <a:p>
            <a:r>
              <a:rPr lang="nl-NL" sz="4000" b="1" dirty="0" smtClean="0">
                <a:solidFill>
                  <a:srgbClr val="FFFF00"/>
                </a:solidFill>
              </a:rPr>
              <a:t>De graven zullen opengaan</a:t>
            </a:r>
            <a:endParaRPr lang="nl-NL" sz="4000" b="1" dirty="0">
              <a:solidFill>
                <a:srgbClr val="FFFF00"/>
              </a:solidFill>
            </a:endParaRPr>
          </a:p>
        </p:txBody>
      </p:sp>
      <p:sp>
        <p:nvSpPr>
          <p:cNvPr id="5" name="Tekstvak 4"/>
          <p:cNvSpPr txBox="1"/>
          <p:nvPr/>
        </p:nvSpPr>
        <p:spPr>
          <a:xfrm>
            <a:off x="652989" y="2125738"/>
            <a:ext cx="6266559" cy="1631216"/>
          </a:xfrm>
          <a:prstGeom prst="rect">
            <a:avLst/>
          </a:prstGeom>
          <a:solidFill>
            <a:srgbClr val="000000"/>
          </a:solidFill>
          <a:ln>
            <a:solidFill>
              <a:srgbClr val="800000"/>
            </a:solidFill>
          </a:ln>
        </p:spPr>
        <p:txBody>
          <a:bodyPr wrap="none" rtlCol="0">
            <a:spAutoFit/>
          </a:bodyPr>
          <a:lstStyle/>
          <a:p>
            <a:r>
              <a:rPr lang="nl-NL" sz="2000" b="1" dirty="0" smtClean="0">
                <a:solidFill>
                  <a:srgbClr val="FFFF00"/>
                </a:solidFill>
              </a:rPr>
              <a:t>“Zo zal het ook zijn wanneer de doden opstaan. </a:t>
            </a:r>
          </a:p>
          <a:p>
            <a:r>
              <a:rPr lang="nl-NL" sz="2000" b="1" dirty="0" smtClean="0">
                <a:solidFill>
                  <a:srgbClr val="FFFF00"/>
                </a:solidFill>
              </a:rPr>
              <a:t>Wat in vergankelijkheid wordt gezaaid, </a:t>
            </a:r>
          </a:p>
          <a:p>
            <a:r>
              <a:rPr lang="nl-NL" sz="2000" b="1" dirty="0" smtClean="0">
                <a:solidFill>
                  <a:srgbClr val="FFFF00"/>
                </a:solidFill>
              </a:rPr>
              <a:t>wordt in onvergankelijke vorm opgewekt. </a:t>
            </a:r>
          </a:p>
          <a:p>
            <a:r>
              <a:rPr lang="nl-NL" sz="2000" b="1" dirty="0" smtClean="0">
                <a:solidFill>
                  <a:srgbClr val="FFFF00"/>
                </a:solidFill>
              </a:rPr>
              <a:t>Wat onaanzienlijk en zwak is wanneer het wordt gezaaid, </a:t>
            </a:r>
          </a:p>
          <a:p>
            <a:r>
              <a:rPr lang="nl-NL" sz="2000" b="1" dirty="0" smtClean="0">
                <a:solidFill>
                  <a:srgbClr val="FFFF00"/>
                </a:solidFill>
              </a:rPr>
              <a:t>wordt met schittering en kracht opgewekt.”</a:t>
            </a:r>
            <a:endParaRPr lang="nl-NL" sz="2000" b="1" dirty="0">
              <a:solidFill>
                <a:srgbClr val="FFFF00"/>
              </a:solidFill>
            </a:endParaRPr>
          </a:p>
        </p:txBody>
      </p:sp>
      <p:sp>
        <p:nvSpPr>
          <p:cNvPr id="6" name="Tekstvak 5"/>
          <p:cNvSpPr txBox="1"/>
          <p:nvPr/>
        </p:nvSpPr>
        <p:spPr>
          <a:xfrm>
            <a:off x="5893339" y="3572288"/>
            <a:ext cx="1496398" cy="369332"/>
          </a:xfrm>
          <a:prstGeom prst="rect">
            <a:avLst/>
          </a:prstGeom>
          <a:solidFill>
            <a:srgbClr val="000000"/>
          </a:solidFill>
          <a:ln>
            <a:solidFill>
              <a:srgbClr val="800000"/>
            </a:solidFill>
          </a:ln>
        </p:spPr>
        <p:txBody>
          <a:bodyPr wrap="none" rtlCol="0">
            <a:spAutoFit/>
          </a:bodyPr>
          <a:lstStyle/>
          <a:p>
            <a:r>
              <a:rPr lang="nl-NL" b="1" dirty="0" smtClean="0">
                <a:solidFill>
                  <a:srgbClr val="FFFF00"/>
                </a:solidFill>
              </a:rPr>
              <a:t>1Cor.15:42-43</a:t>
            </a:r>
            <a:endParaRPr lang="nl-NL" b="1"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2"/>
          <a:stretch>
            <a:fillRect/>
          </a:stretch>
        </p:blipFill>
        <p:spPr>
          <a:xfrm>
            <a:off x="4902416" y="2390162"/>
            <a:ext cx="3810000" cy="2133600"/>
          </a:xfrm>
          <a:prstGeom prst="rect">
            <a:avLst/>
          </a:prstGeom>
          <a:ln w="38100" cap="flat" cmpd="sng" algn="ctr">
            <a:solidFill>
              <a:srgbClr val="800000"/>
            </a:solidFill>
            <a:prstDash val="solid"/>
            <a:round/>
            <a:headEnd type="none" w="med" len="med"/>
            <a:tailEnd type="none" w="med" len="med"/>
          </a:ln>
        </p:spPr>
      </p:pic>
      <p:sp>
        <p:nvSpPr>
          <p:cNvPr id="4" name="Afgeronde rechthoek 3"/>
          <p:cNvSpPr/>
          <p:nvPr/>
        </p:nvSpPr>
        <p:spPr>
          <a:xfrm>
            <a:off x="1214752" y="383713"/>
            <a:ext cx="5098278" cy="9144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5" name="Tekstvak 4"/>
          <p:cNvSpPr txBox="1"/>
          <p:nvPr/>
        </p:nvSpPr>
        <p:spPr>
          <a:xfrm>
            <a:off x="1435609" y="446658"/>
            <a:ext cx="4714401" cy="707886"/>
          </a:xfrm>
          <a:prstGeom prst="rect">
            <a:avLst/>
          </a:prstGeom>
          <a:noFill/>
        </p:spPr>
        <p:txBody>
          <a:bodyPr wrap="none" rtlCol="0">
            <a:spAutoFit/>
          </a:bodyPr>
          <a:lstStyle/>
          <a:p>
            <a:r>
              <a:rPr lang="nl-NL" sz="4000" b="1" dirty="0" smtClean="0">
                <a:solidFill>
                  <a:srgbClr val="FFFF00"/>
                </a:solidFill>
              </a:rPr>
              <a:t>Opstanding ten leven</a:t>
            </a:r>
            <a:endParaRPr lang="nl-NL" sz="4000" b="1" dirty="0">
              <a:solidFill>
                <a:srgbClr val="FFFF00"/>
              </a:solidFill>
            </a:endParaRPr>
          </a:p>
        </p:txBody>
      </p:sp>
      <p:sp>
        <p:nvSpPr>
          <p:cNvPr id="6" name="Tekstvak 5"/>
          <p:cNvSpPr txBox="1"/>
          <p:nvPr/>
        </p:nvSpPr>
        <p:spPr>
          <a:xfrm>
            <a:off x="632318" y="3223728"/>
            <a:ext cx="4137446" cy="1631216"/>
          </a:xfrm>
          <a:prstGeom prst="rect">
            <a:avLst/>
          </a:prstGeom>
          <a:solidFill>
            <a:srgbClr val="000000"/>
          </a:solidFill>
          <a:ln>
            <a:solidFill>
              <a:srgbClr val="800000"/>
            </a:solidFill>
          </a:ln>
        </p:spPr>
        <p:txBody>
          <a:bodyPr wrap="none" rtlCol="0">
            <a:spAutoFit/>
          </a:bodyPr>
          <a:lstStyle/>
          <a:p>
            <a:r>
              <a:rPr lang="nl-NL" sz="2000" b="1" dirty="0" smtClean="0">
                <a:solidFill>
                  <a:srgbClr val="FFFF00"/>
                </a:solidFill>
              </a:rPr>
              <a:t>“Ik ben de opstanding en het leven. </a:t>
            </a:r>
          </a:p>
          <a:p>
            <a:r>
              <a:rPr lang="nl-NL" sz="2000" b="1" dirty="0" smtClean="0">
                <a:solidFill>
                  <a:srgbClr val="FFFF00"/>
                </a:solidFill>
              </a:rPr>
              <a:t>Wie in Mij gelooft zal leven, </a:t>
            </a:r>
          </a:p>
          <a:p>
            <a:r>
              <a:rPr lang="nl-NL" sz="2000" b="1" dirty="0" smtClean="0">
                <a:solidFill>
                  <a:srgbClr val="FFFF00"/>
                </a:solidFill>
              </a:rPr>
              <a:t>ook wanneer hij sterft, </a:t>
            </a:r>
          </a:p>
          <a:p>
            <a:r>
              <a:rPr lang="nl-NL" sz="2000" b="1" dirty="0" smtClean="0">
                <a:solidFill>
                  <a:srgbClr val="FFFF00"/>
                </a:solidFill>
              </a:rPr>
              <a:t>en ieder die leeft en in Mij gelooft zal </a:t>
            </a:r>
          </a:p>
          <a:p>
            <a:r>
              <a:rPr lang="nl-NL" sz="2000" b="1" dirty="0" smtClean="0">
                <a:solidFill>
                  <a:srgbClr val="FFFF00"/>
                </a:solidFill>
              </a:rPr>
              <a:t>nooit sterven.”</a:t>
            </a:r>
            <a:endParaRPr lang="nl-NL" sz="2000" b="1" dirty="0">
              <a:solidFill>
                <a:srgbClr val="FFFF00"/>
              </a:solidFill>
            </a:endParaRPr>
          </a:p>
        </p:txBody>
      </p:sp>
      <p:sp>
        <p:nvSpPr>
          <p:cNvPr id="7" name="Tekstvak 6"/>
          <p:cNvSpPr txBox="1"/>
          <p:nvPr/>
        </p:nvSpPr>
        <p:spPr>
          <a:xfrm>
            <a:off x="4275378" y="3637993"/>
            <a:ext cx="988772" cy="338554"/>
          </a:xfrm>
          <a:prstGeom prst="rect">
            <a:avLst/>
          </a:prstGeom>
          <a:solidFill>
            <a:srgbClr val="000000"/>
          </a:solidFill>
          <a:ln>
            <a:solidFill>
              <a:srgbClr val="800000"/>
            </a:solidFill>
          </a:ln>
        </p:spPr>
        <p:txBody>
          <a:bodyPr wrap="none" rtlCol="0">
            <a:spAutoFit/>
          </a:bodyPr>
          <a:lstStyle/>
          <a:p>
            <a:r>
              <a:rPr lang="nl-NL" sz="1600" dirty="0" smtClean="0">
                <a:solidFill>
                  <a:srgbClr val="FFFF00"/>
                </a:solidFill>
              </a:rPr>
              <a:t>Joh.11:25</a:t>
            </a:r>
            <a:endParaRPr lang="nl-NL" sz="1600" dirty="0">
              <a:solidFill>
                <a:srgbClr val="FFFF00"/>
              </a:solidFill>
            </a:endParaRPr>
          </a:p>
        </p:txBody>
      </p:sp>
      <p:sp>
        <p:nvSpPr>
          <p:cNvPr id="10" name="Tekstvak 9"/>
          <p:cNvSpPr txBox="1"/>
          <p:nvPr/>
        </p:nvSpPr>
        <p:spPr>
          <a:xfrm>
            <a:off x="632318" y="1564971"/>
            <a:ext cx="3061658" cy="1015663"/>
          </a:xfrm>
          <a:prstGeom prst="rect">
            <a:avLst/>
          </a:prstGeom>
          <a:noFill/>
        </p:spPr>
        <p:txBody>
          <a:bodyPr wrap="none" rtlCol="0">
            <a:spAutoFit/>
          </a:bodyPr>
          <a:lstStyle/>
          <a:p>
            <a:r>
              <a:rPr lang="nl-NL" sz="6000" b="1" dirty="0" smtClean="0">
                <a:solidFill>
                  <a:srgbClr val="FFFF00"/>
                </a:solidFill>
                <a:latin typeface="Monotype Corsiva"/>
                <a:cs typeface="Monotype Corsiva"/>
              </a:rPr>
              <a:t>Jezus zei:</a:t>
            </a:r>
            <a:endParaRPr lang="nl-NL" sz="6000" b="1" dirty="0">
              <a:solidFill>
                <a:srgbClr val="FFFF00"/>
              </a:solidFill>
              <a:latin typeface="Monotype Corsiva"/>
              <a:cs typeface="Monotype Corsiv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fgeronde rechthoek 8"/>
          <p:cNvSpPr/>
          <p:nvPr/>
        </p:nvSpPr>
        <p:spPr>
          <a:xfrm>
            <a:off x="2089004" y="243555"/>
            <a:ext cx="5144291" cy="1015663"/>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2405592" y="151536"/>
            <a:ext cx="4504508" cy="1015663"/>
          </a:xfrm>
          <a:prstGeom prst="rect">
            <a:avLst/>
          </a:prstGeom>
          <a:noFill/>
          <a:ln w="38100" cap="flat" cmpd="sng" algn="ctr">
            <a:noFill/>
            <a:prstDash val="solid"/>
            <a:round/>
            <a:headEnd type="none" w="med" len="med"/>
            <a:tailEnd type="none" w="med" len="med"/>
          </a:ln>
        </p:spPr>
        <p:txBody>
          <a:bodyPr wrap="none" rtlCol="0">
            <a:spAutoFit/>
          </a:bodyPr>
          <a:lstStyle/>
          <a:p>
            <a:r>
              <a:rPr lang="nl-NL" sz="6000" b="1" dirty="0" smtClean="0">
                <a:solidFill>
                  <a:srgbClr val="FFFF00"/>
                </a:solidFill>
              </a:rPr>
              <a:t>Levensvragen</a:t>
            </a:r>
            <a:endParaRPr lang="nl-NL" sz="6000" b="1" dirty="0">
              <a:solidFill>
                <a:srgbClr val="FFFF00"/>
              </a:solidFill>
            </a:endParaRPr>
          </a:p>
        </p:txBody>
      </p:sp>
      <p:sp>
        <p:nvSpPr>
          <p:cNvPr id="5" name="Tekstvak 4"/>
          <p:cNvSpPr txBox="1"/>
          <p:nvPr/>
        </p:nvSpPr>
        <p:spPr>
          <a:xfrm>
            <a:off x="976543" y="1621322"/>
            <a:ext cx="3252814" cy="461665"/>
          </a:xfrm>
          <a:prstGeom prst="rect">
            <a:avLst/>
          </a:prstGeom>
          <a:noFill/>
        </p:spPr>
        <p:txBody>
          <a:bodyPr wrap="none" rtlCol="0">
            <a:spAutoFit/>
          </a:bodyPr>
          <a:lstStyle/>
          <a:p>
            <a:r>
              <a:rPr lang="nl-NL" sz="2400" b="1" dirty="0" smtClean="0">
                <a:solidFill>
                  <a:srgbClr val="FFFF00"/>
                </a:solidFill>
              </a:rPr>
              <a:t>1. Waar kom ik vandaan</a:t>
            </a:r>
            <a:endParaRPr lang="nl-NL" sz="2400" b="1" dirty="0">
              <a:solidFill>
                <a:srgbClr val="FFFF00"/>
              </a:solidFill>
            </a:endParaRPr>
          </a:p>
        </p:txBody>
      </p:sp>
      <p:sp>
        <p:nvSpPr>
          <p:cNvPr id="6" name="Tekstvak 5"/>
          <p:cNvSpPr txBox="1"/>
          <p:nvPr/>
        </p:nvSpPr>
        <p:spPr>
          <a:xfrm>
            <a:off x="976543" y="2498699"/>
            <a:ext cx="1849635" cy="461665"/>
          </a:xfrm>
          <a:prstGeom prst="rect">
            <a:avLst/>
          </a:prstGeom>
          <a:noFill/>
        </p:spPr>
        <p:txBody>
          <a:bodyPr wrap="none" rtlCol="0">
            <a:spAutoFit/>
          </a:bodyPr>
          <a:lstStyle/>
          <a:p>
            <a:r>
              <a:rPr lang="nl-NL" sz="2400" b="1" dirty="0" smtClean="0">
                <a:solidFill>
                  <a:srgbClr val="FFFF00"/>
                </a:solidFill>
              </a:rPr>
              <a:t>2. Wie ben ik</a:t>
            </a:r>
            <a:endParaRPr lang="nl-NL" sz="2400" b="1" dirty="0">
              <a:solidFill>
                <a:srgbClr val="FFFF00"/>
              </a:solidFill>
            </a:endParaRPr>
          </a:p>
        </p:txBody>
      </p:sp>
      <p:sp>
        <p:nvSpPr>
          <p:cNvPr id="7" name="Tekstvak 6"/>
          <p:cNvSpPr txBox="1"/>
          <p:nvPr/>
        </p:nvSpPr>
        <p:spPr>
          <a:xfrm>
            <a:off x="976543" y="3331226"/>
            <a:ext cx="2970284" cy="461665"/>
          </a:xfrm>
          <a:prstGeom prst="rect">
            <a:avLst/>
          </a:prstGeom>
          <a:noFill/>
        </p:spPr>
        <p:txBody>
          <a:bodyPr wrap="none" rtlCol="0">
            <a:spAutoFit/>
          </a:bodyPr>
          <a:lstStyle/>
          <a:p>
            <a:r>
              <a:rPr lang="nl-NL" sz="2400" b="1" dirty="0" smtClean="0">
                <a:solidFill>
                  <a:srgbClr val="FFFF00"/>
                </a:solidFill>
              </a:rPr>
              <a:t>3. Waar ga ik naar toe</a:t>
            </a:r>
            <a:endParaRPr lang="nl-NL" sz="2400" b="1" dirty="0">
              <a:solidFill>
                <a:srgbClr val="FFFF00"/>
              </a:solidFill>
            </a:endParaRPr>
          </a:p>
        </p:txBody>
      </p:sp>
      <p:pic>
        <p:nvPicPr>
          <p:cNvPr id="8" name="Afbeelding 7"/>
          <p:cNvPicPr>
            <a:picLocks noChangeAspect="1"/>
          </p:cNvPicPr>
          <p:nvPr/>
        </p:nvPicPr>
        <p:blipFill>
          <a:blip r:embed="rId3"/>
          <a:stretch>
            <a:fillRect/>
          </a:stretch>
        </p:blipFill>
        <p:spPr>
          <a:xfrm>
            <a:off x="1371740" y="4334496"/>
            <a:ext cx="6127434" cy="2221195"/>
          </a:xfrm>
          <a:prstGeom prst="rect">
            <a:avLst/>
          </a:prstGeom>
          <a:ln w="38100" cap="flat" cmpd="sng" algn="ctr">
            <a:solidFill>
              <a:srgbClr val="80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fgeronde rechthoek 3"/>
          <p:cNvSpPr/>
          <p:nvPr/>
        </p:nvSpPr>
        <p:spPr>
          <a:xfrm>
            <a:off x="865037" y="383712"/>
            <a:ext cx="7536993" cy="1171473"/>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aphicFrame>
        <p:nvGraphicFramePr>
          <p:cNvPr id="5" name="Tabel 4"/>
          <p:cNvGraphicFramePr>
            <a:graphicFrameLocks noGrp="1"/>
          </p:cNvGraphicFramePr>
          <p:nvPr/>
        </p:nvGraphicFramePr>
        <p:xfrm>
          <a:off x="1544822" y="2530330"/>
          <a:ext cx="6096000" cy="2529784"/>
        </p:xfrm>
        <a:graphic>
          <a:graphicData uri="http://schemas.openxmlformats.org/drawingml/2006/table">
            <a:tbl>
              <a:tblPr firstRow="1" bandRow="1">
                <a:effectLst>
                  <a:outerShdw blurRad="50800" dist="38100" dir="2700000">
                    <a:srgbClr val="000000">
                      <a:alpha val="43000"/>
                    </a:srgbClr>
                  </a:outerShdw>
                </a:effectLst>
                <a:tableStyleId>{5C22544A-7EE6-4342-B048-85BDC9FD1C3A}</a:tableStyleId>
              </a:tblPr>
              <a:tblGrid>
                <a:gridCol w="3048000"/>
                <a:gridCol w="3048000"/>
              </a:tblGrid>
              <a:tr h="632446">
                <a:tc>
                  <a:txBody>
                    <a:bodyPr/>
                    <a:lstStyle/>
                    <a:p>
                      <a:pPr algn="ctr"/>
                      <a:r>
                        <a:rPr lang="nl-NL" sz="2800" dirty="0" smtClean="0">
                          <a:solidFill>
                            <a:srgbClr val="FFFF00"/>
                          </a:solidFill>
                        </a:rPr>
                        <a:t>Evolutie theorie</a:t>
                      </a:r>
                      <a:endParaRPr lang="nl-NL" sz="2800" dirty="0">
                        <a:solidFill>
                          <a:srgbClr val="FFFF00"/>
                        </a:solidFill>
                      </a:endParaRPr>
                    </a:p>
                  </a:txBody>
                  <a:tcPr>
                    <a:solidFill>
                      <a:srgbClr val="800000"/>
                    </a:solidFill>
                  </a:tcPr>
                </a:tc>
                <a:tc>
                  <a:txBody>
                    <a:bodyPr/>
                    <a:lstStyle/>
                    <a:p>
                      <a:pPr algn="ctr"/>
                      <a:r>
                        <a:rPr lang="nl-NL" sz="2800" dirty="0" smtClean="0">
                          <a:solidFill>
                            <a:srgbClr val="FFFF00"/>
                          </a:solidFill>
                        </a:rPr>
                        <a:t>Bijbel</a:t>
                      </a:r>
                      <a:endParaRPr lang="nl-NL" sz="2800" dirty="0">
                        <a:solidFill>
                          <a:srgbClr val="FFFF00"/>
                        </a:solidFill>
                      </a:endParaRPr>
                    </a:p>
                  </a:txBody>
                  <a:tcPr>
                    <a:solidFill>
                      <a:srgbClr val="800000"/>
                    </a:solidFill>
                  </a:tcPr>
                </a:tc>
              </a:tr>
              <a:tr h="632446">
                <a:tc>
                  <a:txBody>
                    <a:bodyPr/>
                    <a:lstStyle/>
                    <a:p>
                      <a:r>
                        <a:rPr lang="nl-NL" sz="2000" b="1" dirty="0" smtClean="0">
                          <a:solidFill>
                            <a:srgbClr val="FFFF00"/>
                          </a:solidFill>
                        </a:rPr>
                        <a:t>1. Nergens</a:t>
                      </a:r>
                      <a:endParaRPr lang="nl-NL" sz="2000" b="1" dirty="0">
                        <a:solidFill>
                          <a:srgbClr val="FFFF00"/>
                        </a:solidFill>
                      </a:endParaRPr>
                    </a:p>
                  </a:txBody>
                  <a:tcPr>
                    <a:solidFill>
                      <a:srgbClr val="800000"/>
                    </a:solidFill>
                  </a:tcPr>
                </a:tc>
                <a:tc>
                  <a:txBody>
                    <a:bodyPr/>
                    <a:lstStyle/>
                    <a:p>
                      <a:pPr algn="ctr"/>
                      <a:r>
                        <a:rPr lang="nl-NL" sz="2000" b="1" dirty="0" smtClean="0">
                          <a:solidFill>
                            <a:srgbClr val="FFFF00"/>
                          </a:solidFill>
                        </a:rPr>
                        <a:t>Geschapen</a:t>
                      </a:r>
                      <a:endParaRPr lang="nl-NL" sz="2000" b="1" dirty="0">
                        <a:solidFill>
                          <a:srgbClr val="FFFF00"/>
                        </a:solidFill>
                      </a:endParaRPr>
                    </a:p>
                  </a:txBody>
                  <a:tcPr>
                    <a:solidFill>
                      <a:srgbClr val="800000"/>
                    </a:solidFill>
                  </a:tcPr>
                </a:tc>
              </a:tr>
              <a:tr h="632446">
                <a:tc>
                  <a:txBody>
                    <a:bodyPr/>
                    <a:lstStyle/>
                    <a:p>
                      <a:r>
                        <a:rPr lang="nl-NL" sz="2000" b="1" dirty="0" smtClean="0">
                          <a:solidFill>
                            <a:srgbClr val="FFFF00"/>
                          </a:solidFill>
                        </a:rPr>
                        <a:t>2. Niets</a:t>
                      </a:r>
                      <a:endParaRPr lang="nl-NL" sz="2000" b="1" dirty="0">
                        <a:solidFill>
                          <a:srgbClr val="FFFF00"/>
                        </a:solidFill>
                      </a:endParaRPr>
                    </a:p>
                  </a:txBody>
                  <a:tcPr>
                    <a:solidFill>
                      <a:srgbClr val="800000"/>
                    </a:solidFill>
                  </a:tcPr>
                </a:tc>
                <a:tc>
                  <a:txBody>
                    <a:bodyPr/>
                    <a:lstStyle/>
                    <a:p>
                      <a:pPr algn="ctr"/>
                      <a:r>
                        <a:rPr lang="nl-NL" sz="2000" b="1" dirty="0" smtClean="0">
                          <a:solidFill>
                            <a:srgbClr val="FFFF00"/>
                          </a:solidFill>
                        </a:rPr>
                        <a:t>Beelddrager van God</a:t>
                      </a:r>
                      <a:endParaRPr lang="nl-NL" sz="2000" b="1" dirty="0">
                        <a:solidFill>
                          <a:srgbClr val="FFFF00"/>
                        </a:solidFill>
                      </a:endParaRPr>
                    </a:p>
                  </a:txBody>
                  <a:tcPr>
                    <a:solidFill>
                      <a:srgbClr val="800000"/>
                    </a:solidFill>
                  </a:tcPr>
                </a:tc>
              </a:tr>
              <a:tr h="632446">
                <a:tc>
                  <a:txBody>
                    <a:bodyPr/>
                    <a:lstStyle/>
                    <a:p>
                      <a:r>
                        <a:rPr lang="nl-NL" sz="2000" b="1" dirty="0" smtClean="0">
                          <a:solidFill>
                            <a:srgbClr val="FFFF00"/>
                          </a:solidFill>
                        </a:rPr>
                        <a:t>3. Nergens</a:t>
                      </a:r>
                      <a:endParaRPr lang="nl-NL" sz="2000" b="1" dirty="0">
                        <a:solidFill>
                          <a:srgbClr val="FFFF00"/>
                        </a:solidFill>
                      </a:endParaRPr>
                    </a:p>
                  </a:txBody>
                  <a:tcPr>
                    <a:solidFill>
                      <a:srgbClr val="800000"/>
                    </a:solidFill>
                  </a:tcPr>
                </a:tc>
                <a:tc>
                  <a:txBody>
                    <a:bodyPr/>
                    <a:lstStyle/>
                    <a:p>
                      <a:pPr algn="ctr"/>
                      <a:r>
                        <a:rPr lang="nl-NL" sz="2000" b="1" dirty="0" smtClean="0">
                          <a:solidFill>
                            <a:srgbClr val="FFFF00"/>
                          </a:solidFill>
                        </a:rPr>
                        <a:t>Sterven en opstaan</a:t>
                      </a:r>
                      <a:endParaRPr lang="nl-NL" sz="2000" b="1" dirty="0">
                        <a:solidFill>
                          <a:srgbClr val="FFFF00"/>
                        </a:solidFill>
                      </a:endParaRPr>
                    </a:p>
                  </a:txBody>
                  <a:tcPr>
                    <a:solidFill>
                      <a:srgbClr val="800000"/>
                    </a:solidFill>
                  </a:tcPr>
                </a:tc>
              </a:tr>
            </a:tbl>
          </a:graphicData>
        </a:graphic>
      </p:graphicFrame>
      <p:sp>
        <p:nvSpPr>
          <p:cNvPr id="6" name="Tekstvak 5"/>
          <p:cNvSpPr txBox="1"/>
          <p:nvPr/>
        </p:nvSpPr>
        <p:spPr>
          <a:xfrm>
            <a:off x="954462" y="358540"/>
            <a:ext cx="7422600" cy="1015663"/>
          </a:xfrm>
          <a:prstGeom prst="rect">
            <a:avLst/>
          </a:prstGeom>
          <a:noFill/>
          <a:ln w="38100" cap="flat" cmpd="sng" algn="ctr">
            <a:noFill/>
            <a:prstDash val="solid"/>
            <a:round/>
            <a:headEnd type="none" w="med" len="med"/>
            <a:tailEnd type="none" w="med" len="med"/>
          </a:ln>
        </p:spPr>
        <p:txBody>
          <a:bodyPr wrap="none" rtlCol="0">
            <a:spAutoFit/>
          </a:bodyPr>
          <a:lstStyle/>
          <a:p>
            <a:r>
              <a:rPr lang="nl-NL" sz="6000" b="1" dirty="0" smtClean="0">
                <a:solidFill>
                  <a:srgbClr val="FFFF00"/>
                </a:solidFill>
              </a:rPr>
              <a:t>Mogelijke antwoorden</a:t>
            </a:r>
            <a:endParaRPr lang="nl-NL" sz="6000" b="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14771" y="1870315"/>
            <a:ext cx="2888731" cy="584776"/>
          </a:xfrm>
          <a:prstGeom prst="rect">
            <a:avLst/>
          </a:prstGeom>
          <a:noFill/>
        </p:spPr>
        <p:txBody>
          <a:bodyPr wrap="none" rtlCol="0">
            <a:spAutoFit/>
          </a:bodyPr>
          <a:lstStyle/>
          <a:p>
            <a:r>
              <a:rPr lang="nl-NL" sz="3200" b="1" dirty="0" smtClean="0">
                <a:solidFill>
                  <a:srgbClr val="FFFF00"/>
                </a:solidFill>
              </a:rPr>
              <a:t>Evolutie theorie</a:t>
            </a:r>
            <a:endParaRPr lang="nl-NL" sz="3200" b="1" dirty="0">
              <a:solidFill>
                <a:srgbClr val="FFFF00"/>
              </a:solidFill>
            </a:endParaRPr>
          </a:p>
        </p:txBody>
      </p:sp>
      <p:sp>
        <p:nvSpPr>
          <p:cNvPr id="6" name="Tekstvak 5"/>
          <p:cNvSpPr txBox="1"/>
          <p:nvPr/>
        </p:nvSpPr>
        <p:spPr>
          <a:xfrm>
            <a:off x="514771" y="4313600"/>
            <a:ext cx="1147870" cy="584776"/>
          </a:xfrm>
          <a:prstGeom prst="rect">
            <a:avLst/>
          </a:prstGeom>
          <a:noFill/>
        </p:spPr>
        <p:txBody>
          <a:bodyPr wrap="none" rtlCol="0">
            <a:spAutoFit/>
          </a:bodyPr>
          <a:lstStyle/>
          <a:p>
            <a:r>
              <a:rPr lang="nl-NL" sz="3200" b="1" dirty="0" smtClean="0">
                <a:solidFill>
                  <a:srgbClr val="FFFF00"/>
                </a:solidFill>
              </a:rPr>
              <a:t>Bijbel</a:t>
            </a:r>
            <a:endParaRPr lang="nl-NL" sz="3200" b="1" dirty="0">
              <a:solidFill>
                <a:srgbClr val="FFFF00"/>
              </a:solidFill>
            </a:endParaRPr>
          </a:p>
        </p:txBody>
      </p:sp>
      <p:sp>
        <p:nvSpPr>
          <p:cNvPr id="8" name="Tekstvak 7"/>
          <p:cNvSpPr txBox="1"/>
          <p:nvPr/>
        </p:nvSpPr>
        <p:spPr>
          <a:xfrm>
            <a:off x="1218837" y="5386571"/>
            <a:ext cx="7067309" cy="400110"/>
          </a:xfrm>
          <a:prstGeom prst="rect">
            <a:avLst/>
          </a:prstGeom>
          <a:noFill/>
        </p:spPr>
        <p:txBody>
          <a:bodyPr wrap="none" rtlCol="0">
            <a:spAutoFit/>
          </a:bodyPr>
          <a:lstStyle/>
          <a:p>
            <a:r>
              <a:rPr lang="nl-NL" sz="2000" b="1" dirty="0" smtClean="0">
                <a:solidFill>
                  <a:srgbClr val="FFFF00"/>
                </a:solidFill>
              </a:rPr>
              <a:t>De mens is een moreel wezen die verantwoording moet afleggen</a:t>
            </a:r>
            <a:endParaRPr lang="nl-NL" sz="2000" b="1" dirty="0">
              <a:solidFill>
                <a:srgbClr val="FFFF00"/>
              </a:solidFill>
            </a:endParaRPr>
          </a:p>
        </p:txBody>
      </p:sp>
      <p:pic>
        <p:nvPicPr>
          <p:cNvPr id="9" name="Afbeelding 8"/>
          <p:cNvPicPr>
            <a:picLocks noChangeAspect="1"/>
          </p:cNvPicPr>
          <p:nvPr/>
        </p:nvPicPr>
        <p:blipFill>
          <a:blip r:embed="rId2"/>
          <a:stretch>
            <a:fillRect/>
          </a:stretch>
        </p:blipFill>
        <p:spPr>
          <a:xfrm>
            <a:off x="5605133" y="2275126"/>
            <a:ext cx="3122117" cy="3122117"/>
          </a:xfrm>
          <a:prstGeom prst="rect">
            <a:avLst/>
          </a:prstGeom>
          <a:ln w="38100" cap="flat" cmpd="sng" algn="ctr">
            <a:solidFill>
              <a:srgbClr val="800000"/>
            </a:solidFill>
            <a:prstDash val="solid"/>
            <a:round/>
            <a:headEnd type="none" w="med" len="med"/>
            <a:tailEnd type="none" w="med" len="med"/>
          </a:ln>
        </p:spPr>
      </p:pic>
      <p:sp>
        <p:nvSpPr>
          <p:cNvPr id="7" name="Tekstvak 6"/>
          <p:cNvSpPr txBox="1"/>
          <p:nvPr/>
        </p:nvSpPr>
        <p:spPr>
          <a:xfrm>
            <a:off x="1218837" y="2768484"/>
            <a:ext cx="3839962" cy="1323439"/>
          </a:xfrm>
          <a:prstGeom prst="rect">
            <a:avLst/>
          </a:prstGeom>
          <a:noFill/>
        </p:spPr>
        <p:txBody>
          <a:bodyPr wrap="none" rtlCol="0">
            <a:spAutoFit/>
          </a:bodyPr>
          <a:lstStyle/>
          <a:p>
            <a:r>
              <a:rPr lang="nl-NL" sz="2000" b="1" dirty="0" smtClean="0">
                <a:solidFill>
                  <a:srgbClr val="FFFF00"/>
                </a:solidFill>
              </a:rPr>
              <a:t>Dit leven leven we maar een keer. </a:t>
            </a:r>
            <a:endParaRPr lang="nl-NL" sz="2000" b="1" dirty="0" smtClean="0">
              <a:solidFill>
                <a:srgbClr val="FFFF00"/>
              </a:solidFill>
            </a:endParaRPr>
          </a:p>
          <a:p>
            <a:r>
              <a:rPr lang="nl-NL" sz="2000" b="1" dirty="0" smtClean="0">
                <a:solidFill>
                  <a:srgbClr val="FFFF00"/>
                </a:solidFill>
              </a:rPr>
              <a:t>Geniet </a:t>
            </a:r>
            <a:r>
              <a:rPr lang="nl-NL" sz="2000" b="1" dirty="0" smtClean="0">
                <a:solidFill>
                  <a:srgbClr val="FFFF00"/>
                </a:solidFill>
              </a:rPr>
              <a:t>ervan in vrijheid. </a:t>
            </a:r>
          </a:p>
          <a:p>
            <a:r>
              <a:rPr lang="nl-NL" sz="2000" b="1" dirty="0" smtClean="0">
                <a:solidFill>
                  <a:srgbClr val="FFFF00"/>
                </a:solidFill>
              </a:rPr>
              <a:t>Er is geen wet boven de </a:t>
            </a:r>
            <a:r>
              <a:rPr lang="nl-NL" sz="2000" b="1" smtClean="0">
                <a:solidFill>
                  <a:srgbClr val="FFFF00"/>
                </a:solidFill>
              </a:rPr>
              <a:t>mens </a:t>
            </a:r>
            <a:endParaRPr lang="nl-NL" sz="2000" b="1" smtClean="0">
              <a:solidFill>
                <a:srgbClr val="FFFF00"/>
              </a:solidFill>
            </a:endParaRPr>
          </a:p>
          <a:p>
            <a:r>
              <a:rPr lang="nl-NL" sz="2000" b="1" smtClean="0">
                <a:solidFill>
                  <a:srgbClr val="FFFF00"/>
                </a:solidFill>
              </a:rPr>
              <a:t>behalve </a:t>
            </a:r>
            <a:r>
              <a:rPr lang="nl-NL" sz="2000" b="1" dirty="0" smtClean="0">
                <a:solidFill>
                  <a:srgbClr val="FFFF00"/>
                </a:solidFill>
              </a:rPr>
              <a:t>de relatie met elkaar.</a:t>
            </a:r>
            <a:endParaRPr lang="nl-NL" sz="2000" b="1" dirty="0">
              <a:solidFill>
                <a:srgbClr val="FFFF00"/>
              </a:solidFill>
            </a:endParaRPr>
          </a:p>
        </p:txBody>
      </p:sp>
      <p:sp>
        <p:nvSpPr>
          <p:cNvPr id="10" name="Afgeronde rechthoek 9"/>
          <p:cNvSpPr/>
          <p:nvPr/>
        </p:nvSpPr>
        <p:spPr>
          <a:xfrm>
            <a:off x="1214752" y="383712"/>
            <a:ext cx="7071394" cy="1051843"/>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1333838" y="284924"/>
            <a:ext cx="6896990" cy="1015663"/>
          </a:xfrm>
          <a:prstGeom prst="rect">
            <a:avLst/>
          </a:prstGeom>
          <a:noFill/>
          <a:ln w="38100" cap="flat" cmpd="sng" algn="ctr">
            <a:noFill/>
            <a:prstDash val="solid"/>
            <a:round/>
            <a:headEnd type="none" w="med" len="med"/>
            <a:tailEnd type="none" w="med" len="med"/>
          </a:ln>
        </p:spPr>
        <p:txBody>
          <a:bodyPr wrap="none" rtlCol="0">
            <a:spAutoFit/>
          </a:bodyPr>
          <a:lstStyle/>
          <a:p>
            <a:r>
              <a:rPr lang="nl-NL" sz="6000" b="1" dirty="0" smtClean="0">
                <a:solidFill>
                  <a:srgbClr val="FFFF00"/>
                </a:solidFill>
              </a:rPr>
              <a:t>Gevolgen in dit leven</a:t>
            </a:r>
            <a:endParaRPr lang="nl-NL" sz="6000" b="1"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4837420" y="3739762"/>
            <a:ext cx="3822700" cy="2120900"/>
          </a:xfrm>
          <a:prstGeom prst="rect">
            <a:avLst/>
          </a:prstGeom>
          <a:ln w="38100" cap="flat" cmpd="sng" algn="ctr">
            <a:solidFill>
              <a:srgbClr val="800000"/>
            </a:solidFill>
            <a:prstDash val="solid"/>
            <a:round/>
            <a:headEnd type="none" w="med" len="med"/>
            <a:tailEnd type="none" w="med" len="med"/>
          </a:ln>
        </p:spPr>
      </p:pic>
      <p:sp>
        <p:nvSpPr>
          <p:cNvPr id="6" name="Tekstvak 5"/>
          <p:cNvSpPr txBox="1"/>
          <p:nvPr/>
        </p:nvSpPr>
        <p:spPr>
          <a:xfrm>
            <a:off x="368107" y="1645970"/>
            <a:ext cx="2643873" cy="584776"/>
          </a:xfrm>
          <a:prstGeom prst="rect">
            <a:avLst/>
          </a:prstGeom>
          <a:noFill/>
        </p:spPr>
        <p:txBody>
          <a:bodyPr wrap="none" rtlCol="0">
            <a:spAutoFit/>
          </a:bodyPr>
          <a:lstStyle/>
          <a:p>
            <a:r>
              <a:rPr lang="nl-NL" sz="3200" b="1" dirty="0" smtClean="0">
                <a:solidFill>
                  <a:srgbClr val="FFFF00"/>
                </a:solidFill>
              </a:rPr>
              <a:t>De levensweg:</a:t>
            </a:r>
            <a:endParaRPr lang="nl-NL" sz="3200" b="1" dirty="0">
              <a:solidFill>
                <a:srgbClr val="FFFF00"/>
              </a:solidFill>
            </a:endParaRPr>
          </a:p>
        </p:txBody>
      </p:sp>
      <p:sp>
        <p:nvSpPr>
          <p:cNvPr id="7" name="Tekstvak 6"/>
          <p:cNvSpPr txBox="1"/>
          <p:nvPr/>
        </p:nvSpPr>
        <p:spPr>
          <a:xfrm>
            <a:off x="2125805" y="2576017"/>
            <a:ext cx="6763390" cy="461665"/>
          </a:xfrm>
          <a:prstGeom prst="rect">
            <a:avLst/>
          </a:prstGeom>
          <a:noFill/>
        </p:spPr>
        <p:txBody>
          <a:bodyPr wrap="none" rtlCol="0">
            <a:spAutoFit/>
          </a:bodyPr>
          <a:lstStyle/>
          <a:p>
            <a:r>
              <a:rPr lang="nl-NL" sz="2400" b="1" dirty="0" smtClean="0">
                <a:solidFill>
                  <a:srgbClr val="FFFF00"/>
                </a:solidFill>
              </a:rPr>
              <a:t>Jezus zei: “Ik ben de weg de waarheid en het leven”</a:t>
            </a:r>
            <a:endParaRPr lang="nl-NL" sz="2400" b="1" dirty="0">
              <a:solidFill>
                <a:srgbClr val="FFFF00"/>
              </a:solidFill>
            </a:endParaRPr>
          </a:p>
        </p:txBody>
      </p:sp>
      <p:sp>
        <p:nvSpPr>
          <p:cNvPr id="8" name="Tekstvak 7"/>
          <p:cNvSpPr txBox="1"/>
          <p:nvPr/>
        </p:nvSpPr>
        <p:spPr>
          <a:xfrm>
            <a:off x="368107" y="4104220"/>
            <a:ext cx="2420655" cy="584776"/>
          </a:xfrm>
          <a:prstGeom prst="rect">
            <a:avLst/>
          </a:prstGeom>
          <a:noFill/>
        </p:spPr>
        <p:txBody>
          <a:bodyPr wrap="none" rtlCol="0">
            <a:spAutoFit/>
          </a:bodyPr>
          <a:lstStyle/>
          <a:p>
            <a:r>
              <a:rPr lang="nl-NL" sz="3200" b="1" dirty="0" smtClean="0">
                <a:solidFill>
                  <a:srgbClr val="FFFF00"/>
                </a:solidFill>
              </a:rPr>
              <a:t>Bestemming:</a:t>
            </a:r>
            <a:endParaRPr lang="nl-NL" sz="3200" b="1" dirty="0">
              <a:solidFill>
                <a:srgbClr val="FFFF00"/>
              </a:solidFill>
            </a:endParaRPr>
          </a:p>
        </p:txBody>
      </p:sp>
      <p:sp>
        <p:nvSpPr>
          <p:cNvPr id="9" name="Tekstvak 8"/>
          <p:cNvSpPr txBox="1"/>
          <p:nvPr/>
        </p:nvSpPr>
        <p:spPr>
          <a:xfrm>
            <a:off x="567903" y="5272907"/>
            <a:ext cx="3760014" cy="830997"/>
          </a:xfrm>
          <a:prstGeom prst="rect">
            <a:avLst/>
          </a:prstGeom>
          <a:noFill/>
        </p:spPr>
        <p:txBody>
          <a:bodyPr wrap="none" rtlCol="0">
            <a:spAutoFit/>
          </a:bodyPr>
          <a:lstStyle/>
          <a:p>
            <a:pPr algn="ctr"/>
            <a:r>
              <a:rPr lang="nl-NL" sz="2400" b="1" dirty="0" smtClean="0">
                <a:solidFill>
                  <a:srgbClr val="FFFF00"/>
                </a:solidFill>
              </a:rPr>
              <a:t>“Niemand kom tot de Vader </a:t>
            </a:r>
          </a:p>
          <a:p>
            <a:pPr algn="ctr"/>
            <a:r>
              <a:rPr lang="nl-NL" sz="2400" b="1" dirty="0" smtClean="0">
                <a:solidFill>
                  <a:srgbClr val="FFFF00"/>
                </a:solidFill>
              </a:rPr>
              <a:t>dan door Mij”</a:t>
            </a:r>
            <a:endParaRPr lang="nl-NL" sz="2400" b="1" dirty="0">
              <a:solidFill>
                <a:srgbClr val="FFFF00"/>
              </a:solidFill>
            </a:endParaRPr>
          </a:p>
        </p:txBody>
      </p:sp>
      <p:sp>
        <p:nvSpPr>
          <p:cNvPr id="10" name="Afgeronde rechthoek 9"/>
          <p:cNvSpPr/>
          <p:nvPr/>
        </p:nvSpPr>
        <p:spPr>
          <a:xfrm>
            <a:off x="657997" y="203143"/>
            <a:ext cx="7769875" cy="9144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657997" y="304365"/>
            <a:ext cx="7769875" cy="707886"/>
          </a:xfrm>
          <a:prstGeom prst="rect">
            <a:avLst/>
          </a:prstGeom>
          <a:noFill/>
          <a:ln w="38100" cap="flat" cmpd="sng" algn="ctr">
            <a:noFill/>
            <a:prstDash val="solid"/>
            <a:round/>
            <a:headEnd type="none" w="med" len="med"/>
            <a:tailEnd type="none" w="med" len="med"/>
          </a:ln>
        </p:spPr>
        <p:txBody>
          <a:bodyPr wrap="none" rtlCol="0">
            <a:spAutoFit/>
          </a:bodyPr>
          <a:lstStyle/>
          <a:p>
            <a:r>
              <a:rPr lang="nl-NL" sz="4000" b="1" dirty="0" smtClean="0">
                <a:solidFill>
                  <a:srgbClr val="FFFF00"/>
                </a:solidFill>
              </a:rPr>
              <a:t>Keuze voor Jezus maakt het verschil</a:t>
            </a:r>
            <a:endParaRPr lang="nl-NL" sz="4000" b="1" dirty="0">
              <a:solidFill>
                <a:srgbClr val="FFFF00"/>
              </a:solidFill>
            </a:endParaRPr>
          </a:p>
        </p:txBody>
      </p:sp>
      <p:sp>
        <p:nvSpPr>
          <p:cNvPr id="11" name="Tekstvak 10"/>
          <p:cNvSpPr txBox="1"/>
          <p:nvPr/>
        </p:nvSpPr>
        <p:spPr>
          <a:xfrm>
            <a:off x="4327917" y="3555096"/>
            <a:ext cx="985366" cy="369332"/>
          </a:xfrm>
          <a:prstGeom prst="rect">
            <a:avLst/>
          </a:prstGeom>
          <a:solidFill>
            <a:srgbClr val="000000"/>
          </a:solidFill>
          <a:ln>
            <a:solidFill>
              <a:srgbClr val="800000"/>
            </a:solidFill>
          </a:ln>
        </p:spPr>
        <p:txBody>
          <a:bodyPr wrap="none" rtlCol="0">
            <a:spAutoFit/>
          </a:bodyPr>
          <a:lstStyle/>
          <a:p>
            <a:r>
              <a:rPr lang="nl-NL" b="1" dirty="0" smtClean="0">
                <a:solidFill>
                  <a:srgbClr val="FFFF00"/>
                </a:solidFill>
              </a:rPr>
              <a:t>Joh.14:6</a:t>
            </a:r>
            <a:endParaRPr lang="nl-NL"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a:off x="5412232" y="2815813"/>
            <a:ext cx="3200400" cy="2540000"/>
          </a:xfrm>
          <a:prstGeom prst="rect">
            <a:avLst/>
          </a:prstGeom>
          <a:solidFill>
            <a:srgbClr val="000000"/>
          </a:solidFill>
          <a:ln w="38100" cap="flat" cmpd="sng" algn="ctr">
            <a:solidFill>
              <a:srgbClr val="800000"/>
            </a:solidFill>
            <a:prstDash val="solid"/>
            <a:round/>
            <a:headEnd type="none" w="med" len="med"/>
            <a:tailEnd type="none" w="med" len="med"/>
          </a:ln>
        </p:spPr>
      </p:pic>
      <p:sp>
        <p:nvSpPr>
          <p:cNvPr id="4" name="Tekstvak 3"/>
          <p:cNvSpPr txBox="1"/>
          <p:nvPr/>
        </p:nvSpPr>
        <p:spPr>
          <a:xfrm>
            <a:off x="575174" y="2463805"/>
            <a:ext cx="4598434" cy="1631216"/>
          </a:xfrm>
          <a:prstGeom prst="rect">
            <a:avLst/>
          </a:prstGeom>
          <a:noFill/>
          <a:ln>
            <a:solidFill>
              <a:srgbClr val="800000"/>
            </a:solidFill>
          </a:ln>
        </p:spPr>
        <p:txBody>
          <a:bodyPr wrap="none" rtlCol="0">
            <a:spAutoFit/>
          </a:bodyPr>
          <a:lstStyle/>
          <a:p>
            <a:r>
              <a:rPr lang="nl-NL" sz="2000" b="1" dirty="0" smtClean="0">
                <a:solidFill>
                  <a:srgbClr val="FFFF00"/>
                </a:solidFill>
              </a:rPr>
              <a:t>“Want wij moeten allen voor de </a:t>
            </a:r>
          </a:p>
          <a:p>
            <a:r>
              <a:rPr lang="nl-NL" sz="2000" b="1" dirty="0" smtClean="0">
                <a:solidFill>
                  <a:srgbClr val="FFFF00"/>
                </a:solidFill>
              </a:rPr>
              <a:t>rechterstoel van Christus verschijnen, </a:t>
            </a:r>
          </a:p>
          <a:p>
            <a:r>
              <a:rPr lang="nl-NL" sz="2000" b="1" dirty="0" smtClean="0">
                <a:solidFill>
                  <a:srgbClr val="FFFF00"/>
                </a:solidFill>
              </a:rPr>
              <a:t>zodat ieder van ons krijgt </a:t>
            </a:r>
          </a:p>
          <a:p>
            <a:r>
              <a:rPr lang="nl-NL" sz="2000" b="1" dirty="0" smtClean="0">
                <a:solidFill>
                  <a:srgbClr val="FFFF00"/>
                </a:solidFill>
              </a:rPr>
              <a:t>wat hij verdient voor wat hij in zijn leven </a:t>
            </a:r>
          </a:p>
          <a:p>
            <a:r>
              <a:rPr lang="nl-NL" sz="2000" b="1" dirty="0" smtClean="0">
                <a:solidFill>
                  <a:srgbClr val="FFFF00"/>
                </a:solidFill>
              </a:rPr>
              <a:t>heeft gedaan, of het nu goed is of slecht”</a:t>
            </a:r>
            <a:endParaRPr lang="nl-NL" sz="2000" b="1" dirty="0">
              <a:solidFill>
                <a:srgbClr val="FFFF00"/>
              </a:solidFill>
            </a:endParaRPr>
          </a:p>
        </p:txBody>
      </p:sp>
      <p:sp>
        <p:nvSpPr>
          <p:cNvPr id="6" name="Tekstvak 5"/>
          <p:cNvSpPr txBox="1"/>
          <p:nvPr/>
        </p:nvSpPr>
        <p:spPr>
          <a:xfrm>
            <a:off x="4945842" y="3287145"/>
            <a:ext cx="985867" cy="338554"/>
          </a:xfrm>
          <a:prstGeom prst="rect">
            <a:avLst/>
          </a:prstGeom>
          <a:solidFill>
            <a:srgbClr val="000000"/>
          </a:solidFill>
          <a:ln>
            <a:solidFill>
              <a:srgbClr val="800000"/>
            </a:solidFill>
          </a:ln>
        </p:spPr>
        <p:txBody>
          <a:bodyPr wrap="none" rtlCol="0">
            <a:spAutoFit/>
          </a:bodyPr>
          <a:lstStyle/>
          <a:p>
            <a:r>
              <a:rPr lang="nl-NL" sz="1600" b="1" dirty="0" smtClean="0">
                <a:solidFill>
                  <a:srgbClr val="FFFF00"/>
                </a:solidFill>
              </a:rPr>
              <a:t>2Cor.5:10</a:t>
            </a:r>
            <a:endParaRPr lang="nl-NL" sz="1600" b="1" dirty="0">
              <a:solidFill>
                <a:srgbClr val="FFFF00"/>
              </a:solidFill>
            </a:endParaRPr>
          </a:p>
        </p:txBody>
      </p:sp>
      <p:sp>
        <p:nvSpPr>
          <p:cNvPr id="7" name="Afgeronde rechthoek 6"/>
          <p:cNvSpPr/>
          <p:nvPr/>
        </p:nvSpPr>
        <p:spPr>
          <a:xfrm>
            <a:off x="993889" y="383713"/>
            <a:ext cx="7127598" cy="9144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1114040" y="468707"/>
            <a:ext cx="7007447" cy="707886"/>
          </a:xfrm>
          <a:prstGeom prst="rect">
            <a:avLst/>
          </a:prstGeom>
          <a:noFill/>
          <a:ln w="38100" cap="flat" cmpd="sng" algn="ctr">
            <a:noFill/>
            <a:prstDash val="solid"/>
            <a:round/>
            <a:headEnd type="none" w="med" len="med"/>
            <a:tailEnd type="none" w="med" len="med"/>
          </a:ln>
        </p:spPr>
        <p:txBody>
          <a:bodyPr wrap="none" rtlCol="0">
            <a:spAutoFit/>
          </a:bodyPr>
          <a:lstStyle/>
          <a:p>
            <a:r>
              <a:rPr lang="nl-NL" sz="4000" b="1" dirty="0" smtClean="0">
                <a:solidFill>
                  <a:srgbClr val="FFFF00"/>
                </a:solidFill>
              </a:rPr>
              <a:t>Na de keuze voor Christus geldt:</a:t>
            </a:r>
            <a:endParaRPr lang="nl-NL" sz="4000"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geronde rechthoek 6"/>
          <p:cNvSpPr/>
          <p:nvPr/>
        </p:nvSpPr>
        <p:spPr>
          <a:xfrm>
            <a:off x="1214752" y="383713"/>
            <a:ext cx="5435563" cy="9144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p:cNvPicPr>
            <a:picLocks noChangeAspect="1"/>
          </p:cNvPicPr>
          <p:nvPr/>
        </p:nvPicPr>
        <p:blipFill>
          <a:blip r:embed="rId2"/>
          <a:stretch>
            <a:fillRect/>
          </a:stretch>
        </p:blipFill>
        <p:spPr>
          <a:xfrm>
            <a:off x="5195414" y="2404644"/>
            <a:ext cx="3505200" cy="2324100"/>
          </a:xfrm>
          <a:prstGeom prst="rect">
            <a:avLst/>
          </a:prstGeom>
          <a:ln w="38100" cap="flat" cmpd="sng" algn="ctr">
            <a:solidFill>
              <a:srgbClr val="800000"/>
            </a:solidFill>
            <a:prstDash val="solid"/>
            <a:round/>
            <a:headEnd type="none" w="med" len="med"/>
            <a:tailEnd type="none" w="med" len="med"/>
          </a:ln>
        </p:spPr>
      </p:pic>
      <p:sp>
        <p:nvSpPr>
          <p:cNvPr id="4" name="Tekstvak 3"/>
          <p:cNvSpPr txBox="1"/>
          <p:nvPr/>
        </p:nvSpPr>
        <p:spPr>
          <a:xfrm>
            <a:off x="1496896" y="448127"/>
            <a:ext cx="5000187" cy="707886"/>
          </a:xfrm>
          <a:prstGeom prst="rect">
            <a:avLst/>
          </a:prstGeom>
          <a:noFill/>
          <a:ln w="38100" cap="flat" cmpd="sng" algn="ctr">
            <a:solidFill>
              <a:srgbClr val="800000"/>
            </a:solidFill>
            <a:prstDash val="solid"/>
            <a:round/>
            <a:headEnd type="none" w="med" len="med"/>
            <a:tailEnd type="none" w="med" len="med"/>
          </a:ln>
        </p:spPr>
        <p:txBody>
          <a:bodyPr wrap="none" rtlCol="0">
            <a:spAutoFit/>
          </a:bodyPr>
          <a:lstStyle/>
          <a:p>
            <a:r>
              <a:rPr lang="nl-NL" sz="4000" b="1" dirty="0" smtClean="0">
                <a:solidFill>
                  <a:srgbClr val="FFFF00"/>
                </a:solidFill>
              </a:rPr>
              <a:t>Betekenis van de dood</a:t>
            </a:r>
            <a:endParaRPr lang="nl-NL" sz="4000" b="1" dirty="0">
              <a:solidFill>
                <a:srgbClr val="FFFF00"/>
              </a:solidFill>
            </a:endParaRPr>
          </a:p>
        </p:txBody>
      </p:sp>
      <p:sp>
        <p:nvSpPr>
          <p:cNvPr id="5" name="Tekstvak 4"/>
          <p:cNvSpPr txBox="1"/>
          <p:nvPr/>
        </p:nvSpPr>
        <p:spPr>
          <a:xfrm>
            <a:off x="637130" y="2207305"/>
            <a:ext cx="1629322" cy="461665"/>
          </a:xfrm>
          <a:prstGeom prst="rect">
            <a:avLst/>
          </a:prstGeom>
          <a:noFill/>
        </p:spPr>
        <p:txBody>
          <a:bodyPr wrap="none" rtlCol="0">
            <a:spAutoFit/>
          </a:bodyPr>
          <a:lstStyle/>
          <a:p>
            <a:r>
              <a:rPr lang="nl-NL" sz="2400" b="1" dirty="0" smtClean="0">
                <a:solidFill>
                  <a:srgbClr val="FFFF00"/>
                </a:solidFill>
              </a:rPr>
              <a:t>• Scheiding</a:t>
            </a:r>
            <a:endParaRPr lang="nl-NL" sz="2400" b="1" dirty="0">
              <a:solidFill>
                <a:srgbClr val="FFFF00"/>
              </a:solidFill>
            </a:endParaRPr>
          </a:p>
        </p:txBody>
      </p:sp>
      <p:sp>
        <p:nvSpPr>
          <p:cNvPr id="6" name="Tekstvak 5"/>
          <p:cNvSpPr txBox="1"/>
          <p:nvPr/>
        </p:nvSpPr>
        <p:spPr>
          <a:xfrm>
            <a:off x="637130" y="3449617"/>
            <a:ext cx="6013185" cy="461665"/>
          </a:xfrm>
          <a:prstGeom prst="rect">
            <a:avLst/>
          </a:prstGeom>
          <a:noFill/>
        </p:spPr>
        <p:txBody>
          <a:bodyPr wrap="none" rtlCol="0">
            <a:spAutoFit/>
          </a:bodyPr>
          <a:lstStyle/>
          <a:p>
            <a:r>
              <a:rPr lang="nl-NL" sz="2400" b="1" dirty="0" smtClean="0">
                <a:solidFill>
                  <a:srgbClr val="FFFF00"/>
                </a:solidFill>
              </a:rPr>
              <a:t>• Zichtbare wordt gescheiden het onzichtbare</a:t>
            </a:r>
            <a:endParaRPr lang="nl-NL" sz="2400" b="1" dirty="0">
              <a:solidFill>
                <a:srgbClr val="FFFF00"/>
              </a:solidFill>
            </a:endParaRPr>
          </a:p>
        </p:txBody>
      </p:sp>
      <p:sp>
        <p:nvSpPr>
          <p:cNvPr id="8" name="Tekstvak 7"/>
          <p:cNvSpPr txBox="1"/>
          <p:nvPr/>
        </p:nvSpPr>
        <p:spPr>
          <a:xfrm>
            <a:off x="637130" y="4728744"/>
            <a:ext cx="3963044" cy="461665"/>
          </a:xfrm>
          <a:prstGeom prst="rect">
            <a:avLst/>
          </a:prstGeom>
          <a:noFill/>
        </p:spPr>
        <p:txBody>
          <a:bodyPr wrap="none" rtlCol="0">
            <a:spAutoFit/>
          </a:bodyPr>
          <a:lstStyle/>
          <a:p>
            <a:r>
              <a:rPr lang="nl-NL" sz="2400" b="1" dirty="0" smtClean="0">
                <a:solidFill>
                  <a:srgbClr val="FFFF00"/>
                </a:solidFill>
              </a:rPr>
              <a:t>• Niet lichamelijke blijft leven</a:t>
            </a:r>
            <a:endParaRPr lang="nl-NL" sz="2400"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82783" y="618584"/>
            <a:ext cx="3061658" cy="1015663"/>
          </a:xfrm>
          <a:prstGeom prst="rect">
            <a:avLst/>
          </a:prstGeom>
          <a:noFill/>
        </p:spPr>
        <p:txBody>
          <a:bodyPr wrap="none" rtlCol="0">
            <a:spAutoFit/>
          </a:bodyPr>
          <a:lstStyle/>
          <a:p>
            <a:r>
              <a:rPr lang="nl-NL" sz="6000" b="1" dirty="0" smtClean="0">
                <a:solidFill>
                  <a:srgbClr val="FFFF00"/>
                </a:solidFill>
                <a:latin typeface="Monotype Corsiva"/>
                <a:cs typeface="Monotype Corsiva"/>
              </a:rPr>
              <a:t>Jezus zei:</a:t>
            </a:r>
            <a:endParaRPr lang="nl-NL" sz="6000" b="1" dirty="0">
              <a:solidFill>
                <a:srgbClr val="FFFF00"/>
              </a:solidFill>
              <a:latin typeface="Monotype Corsiva"/>
              <a:cs typeface="Monotype Corsiva"/>
            </a:endParaRPr>
          </a:p>
        </p:txBody>
      </p:sp>
      <p:sp>
        <p:nvSpPr>
          <p:cNvPr id="5" name="Tekstvak 4"/>
          <p:cNvSpPr txBox="1"/>
          <p:nvPr/>
        </p:nvSpPr>
        <p:spPr>
          <a:xfrm>
            <a:off x="577706" y="2503575"/>
            <a:ext cx="4619098" cy="2554545"/>
          </a:xfrm>
          <a:prstGeom prst="rect">
            <a:avLst/>
          </a:prstGeom>
          <a:noFill/>
          <a:ln>
            <a:solidFill>
              <a:srgbClr val="800000"/>
            </a:solidFill>
          </a:ln>
        </p:spPr>
        <p:txBody>
          <a:bodyPr wrap="square" rtlCol="0">
            <a:spAutoFit/>
          </a:bodyPr>
          <a:lstStyle/>
          <a:p>
            <a:r>
              <a:rPr lang="nl-NL" sz="2000" b="1" dirty="0" smtClean="0">
                <a:solidFill>
                  <a:srgbClr val="FFFF00"/>
                </a:solidFill>
              </a:rPr>
              <a:t>“Wees hierover niet verwonderd, </a:t>
            </a:r>
          </a:p>
          <a:p>
            <a:r>
              <a:rPr lang="nl-NL" sz="2000" b="1" dirty="0" smtClean="0">
                <a:solidFill>
                  <a:srgbClr val="FFFF00"/>
                </a:solidFill>
              </a:rPr>
              <a:t>er komt een moment waarop alle doden</a:t>
            </a:r>
          </a:p>
          <a:p>
            <a:r>
              <a:rPr lang="nl-NL" sz="2000" b="1" dirty="0" smtClean="0">
                <a:solidFill>
                  <a:srgbClr val="FFFF00"/>
                </a:solidFill>
              </a:rPr>
              <a:t>Zijn stem zullen horen, </a:t>
            </a:r>
          </a:p>
          <a:p>
            <a:r>
              <a:rPr lang="nl-NL" sz="2000" b="1" dirty="0" smtClean="0">
                <a:solidFill>
                  <a:srgbClr val="FFFF00"/>
                </a:solidFill>
              </a:rPr>
              <a:t>en uit hun graf zullen komen: </a:t>
            </a:r>
          </a:p>
          <a:p>
            <a:r>
              <a:rPr lang="nl-NL" sz="2000" b="1" dirty="0" smtClean="0">
                <a:solidFill>
                  <a:srgbClr val="FFFF00"/>
                </a:solidFill>
              </a:rPr>
              <a:t>wie het goede gedaan heeft staat op </a:t>
            </a:r>
          </a:p>
          <a:p>
            <a:r>
              <a:rPr lang="nl-NL" sz="2000" b="1" dirty="0" smtClean="0">
                <a:solidFill>
                  <a:srgbClr val="FFFF00"/>
                </a:solidFill>
              </a:rPr>
              <a:t>om te leven, wie het slechte gedaan heeft </a:t>
            </a:r>
          </a:p>
          <a:p>
            <a:r>
              <a:rPr lang="nl-NL" sz="2000" b="1" dirty="0" smtClean="0">
                <a:solidFill>
                  <a:srgbClr val="FFFF00"/>
                </a:solidFill>
              </a:rPr>
              <a:t>staat op om veroordeeld te worden” </a:t>
            </a:r>
          </a:p>
          <a:p>
            <a:endParaRPr lang="nl-NL" sz="2000" b="1" dirty="0">
              <a:solidFill>
                <a:srgbClr val="FFFF00"/>
              </a:solidFill>
            </a:endParaRPr>
          </a:p>
        </p:txBody>
      </p:sp>
      <p:pic>
        <p:nvPicPr>
          <p:cNvPr id="8" name="Afbeelding 7"/>
          <p:cNvPicPr>
            <a:picLocks noChangeAspect="1"/>
          </p:cNvPicPr>
          <p:nvPr/>
        </p:nvPicPr>
        <p:blipFill>
          <a:blip r:embed="rId2"/>
          <a:stretch>
            <a:fillRect/>
          </a:stretch>
        </p:blipFill>
        <p:spPr>
          <a:xfrm>
            <a:off x="5415827" y="1170785"/>
            <a:ext cx="3223330" cy="3209004"/>
          </a:xfrm>
          <a:prstGeom prst="rect">
            <a:avLst/>
          </a:prstGeom>
          <a:ln w="38100" cap="flat" cmpd="sng" algn="ctr">
            <a:solidFill>
              <a:srgbClr val="800000"/>
            </a:solidFill>
            <a:prstDash val="solid"/>
            <a:round/>
            <a:headEnd type="none" w="med" len="med"/>
            <a:tailEnd type="none" w="med" len="med"/>
          </a:ln>
        </p:spPr>
      </p:pic>
      <p:sp>
        <p:nvSpPr>
          <p:cNvPr id="6" name="Tekstvak 5"/>
          <p:cNvSpPr txBox="1"/>
          <p:nvPr/>
        </p:nvSpPr>
        <p:spPr>
          <a:xfrm>
            <a:off x="4446834" y="3244173"/>
            <a:ext cx="1172116" cy="338554"/>
          </a:xfrm>
          <a:prstGeom prst="rect">
            <a:avLst/>
          </a:prstGeom>
          <a:solidFill>
            <a:srgbClr val="000000"/>
          </a:solidFill>
          <a:ln>
            <a:solidFill>
              <a:srgbClr val="800000"/>
            </a:solidFill>
          </a:ln>
        </p:spPr>
        <p:txBody>
          <a:bodyPr wrap="none" rtlCol="0">
            <a:spAutoFit/>
          </a:bodyPr>
          <a:lstStyle/>
          <a:p>
            <a:r>
              <a:rPr lang="nl-NL" sz="1600" b="1" dirty="0" smtClean="0">
                <a:solidFill>
                  <a:srgbClr val="FFFF00"/>
                </a:solidFill>
              </a:rPr>
              <a:t>Joh.5:28-29</a:t>
            </a:r>
            <a:endParaRPr lang="nl-NL" sz="1600"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fgeronde rechthoek 10"/>
          <p:cNvSpPr/>
          <p:nvPr/>
        </p:nvSpPr>
        <p:spPr>
          <a:xfrm>
            <a:off x="1159534" y="282491"/>
            <a:ext cx="6982694" cy="9144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1224449" y="331975"/>
            <a:ext cx="6917779" cy="707886"/>
          </a:xfrm>
          <a:prstGeom prst="rect">
            <a:avLst/>
          </a:prstGeom>
          <a:noFill/>
          <a:ln w="38100" cap="flat" cmpd="sng" algn="ctr">
            <a:noFill/>
            <a:prstDash val="solid"/>
            <a:round/>
            <a:headEnd type="none" w="med" len="med"/>
            <a:tailEnd type="none" w="med" len="med"/>
          </a:ln>
        </p:spPr>
        <p:txBody>
          <a:bodyPr wrap="none" rtlCol="0">
            <a:spAutoFit/>
          </a:bodyPr>
          <a:lstStyle/>
          <a:p>
            <a:r>
              <a:rPr lang="nl-NL" sz="4000" b="1" dirty="0" smtClean="0">
                <a:solidFill>
                  <a:srgbClr val="FFFF00"/>
                </a:solidFill>
              </a:rPr>
              <a:t>Wees hierover niet verwonderd</a:t>
            </a:r>
            <a:endParaRPr lang="nl-NL" sz="4000" b="1" dirty="0">
              <a:solidFill>
                <a:srgbClr val="FFFF00"/>
              </a:solidFill>
            </a:endParaRPr>
          </a:p>
        </p:txBody>
      </p:sp>
      <p:sp>
        <p:nvSpPr>
          <p:cNvPr id="5" name="Tekstvak 4"/>
          <p:cNvSpPr txBox="1"/>
          <p:nvPr/>
        </p:nvSpPr>
        <p:spPr>
          <a:xfrm>
            <a:off x="2265103" y="1417844"/>
            <a:ext cx="5315778" cy="707886"/>
          </a:xfrm>
          <a:prstGeom prst="rect">
            <a:avLst/>
          </a:prstGeom>
          <a:noFill/>
        </p:spPr>
        <p:txBody>
          <a:bodyPr wrap="none" rtlCol="0">
            <a:spAutoFit/>
          </a:bodyPr>
          <a:lstStyle/>
          <a:p>
            <a:r>
              <a:rPr lang="nl-NL" sz="4000" b="1" dirty="0" smtClean="0">
                <a:solidFill>
                  <a:srgbClr val="FFFF00"/>
                </a:solidFill>
              </a:rPr>
              <a:t>Ongelofelijk maar waar!</a:t>
            </a:r>
            <a:endParaRPr lang="nl-NL" sz="4000" b="1" dirty="0">
              <a:solidFill>
                <a:srgbClr val="FFFF00"/>
              </a:solidFill>
            </a:endParaRPr>
          </a:p>
        </p:txBody>
      </p:sp>
      <p:sp>
        <p:nvSpPr>
          <p:cNvPr id="6" name="Tekstvak 5"/>
          <p:cNvSpPr txBox="1"/>
          <p:nvPr/>
        </p:nvSpPr>
        <p:spPr>
          <a:xfrm>
            <a:off x="543274" y="2463730"/>
            <a:ext cx="5193699" cy="461665"/>
          </a:xfrm>
          <a:prstGeom prst="rect">
            <a:avLst/>
          </a:prstGeom>
          <a:noFill/>
        </p:spPr>
        <p:txBody>
          <a:bodyPr wrap="none" rtlCol="0">
            <a:spAutoFit/>
          </a:bodyPr>
          <a:lstStyle/>
          <a:p>
            <a:r>
              <a:rPr lang="nl-NL" sz="2400" b="1" dirty="0" smtClean="0">
                <a:solidFill>
                  <a:srgbClr val="FFFF00"/>
                </a:solidFill>
              </a:rPr>
              <a:t>3 redenen waarom men dit niet gelooft</a:t>
            </a:r>
            <a:endParaRPr lang="nl-NL" sz="2400" b="1" dirty="0">
              <a:solidFill>
                <a:srgbClr val="FFFF00"/>
              </a:solidFill>
            </a:endParaRPr>
          </a:p>
        </p:txBody>
      </p:sp>
      <p:sp>
        <p:nvSpPr>
          <p:cNvPr id="7" name="Tekstvak 6"/>
          <p:cNvSpPr txBox="1"/>
          <p:nvPr/>
        </p:nvSpPr>
        <p:spPr>
          <a:xfrm>
            <a:off x="2161386" y="3311591"/>
            <a:ext cx="1762021" cy="400110"/>
          </a:xfrm>
          <a:prstGeom prst="rect">
            <a:avLst/>
          </a:prstGeom>
          <a:noFill/>
        </p:spPr>
        <p:txBody>
          <a:bodyPr wrap="none" rtlCol="0">
            <a:spAutoFit/>
          </a:bodyPr>
          <a:lstStyle/>
          <a:p>
            <a:r>
              <a:rPr lang="nl-NL" sz="2000" b="1" dirty="0" smtClean="0">
                <a:solidFill>
                  <a:srgbClr val="FFFF00"/>
                </a:solidFill>
              </a:rPr>
              <a:t>• Rationalisme</a:t>
            </a:r>
            <a:endParaRPr lang="nl-NL" sz="2000" b="1" dirty="0">
              <a:solidFill>
                <a:srgbClr val="FFFF00"/>
              </a:solidFill>
            </a:endParaRPr>
          </a:p>
        </p:txBody>
      </p:sp>
      <p:sp>
        <p:nvSpPr>
          <p:cNvPr id="8" name="Tekstvak 7"/>
          <p:cNvSpPr txBox="1"/>
          <p:nvPr/>
        </p:nvSpPr>
        <p:spPr>
          <a:xfrm>
            <a:off x="2161386" y="3854530"/>
            <a:ext cx="2052916" cy="400110"/>
          </a:xfrm>
          <a:prstGeom prst="rect">
            <a:avLst/>
          </a:prstGeom>
          <a:noFill/>
        </p:spPr>
        <p:txBody>
          <a:bodyPr wrap="none" rtlCol="0">
            <a:spAutoFit/>
          </a:bodyPr>
          <a:lstStyle/>
          <a:p>
            <a:r>
              <a:rPr lang="nl-NL" sz="2000" b="1" dirty="0" smtClean="0">
                <a:solidFill>
                  <a:srgbClr val="FFFF00"/>
                </a:solidFill>
              </a:rPr>
              <a:t>• Kwaad geweten</a:t>
            </a:r>
            <a:endParaRPr lang="nl-NL" sz="2000" b="1" dirty="0">
              <a:solidFill>
                <a:srgbClr val="FFFF00"/>
              </a:solidFill>
            </a:endParaRPr>
          </a:p>
        </p:txBody>
      </p:sp>
      <p:sp>
        <p:nvSpPr>
          <p:cNvPr id="9" name="Tekstvak 8"/>
          <p:cNvSpPr txBox="1"/>
          <p:nvPr/>
        </p:nvSpPr>
        <p:spPr>
          <a:xfrm>
            <a:off x="2161386" y="4488432"/>
            <a:ext cx="1989171" cy="400110"/>
          </a:xfrm>
          <a:prstGeom prst="rect">
            <a:avLst/>
          </a:prstGeom>
          <a:noFill/>
        </p:spPr>
        <p:txBody>
          <a:bodyPr wrap="none" rtlCol="0">
            <a:spAutoFit/>
          </a:bodyPr>
          <a:lstStyle/>
          <a:p>
            <a:r>
              <a:rPr lang="nl-NL" sz="2000" b="1" dirty="0" smtClean="0">
                <a:solidFill>
                  <a:srgbClr val="FFFF00"/>
                </a:solidFill>
              </a:rPr>
              <a:t>• Vijand van God</a:t>
            </a:r>
            <a:endParaRPr lang="nl-NL" sz="2000" b="1" dirty="0">
              <a:solidFill>
                <a:srgbClr val="FFFF00"/>
              </a:solidFill>
            </a:endParaRPr>
          </a:p>
        </p:txBody>
      </p:sp>
      <p:pic>
        <p:nvPicPr>
          <p:cNvPr id="10" name="Afbeelding 9"/>
          <p:cNvPicPr>
            <a:picLocks noChangeAspect="1"/>
          </p:cNvPicPr>
          <p:nvPr/>
        </p:nvPicPr>
        <p:blipFill>
          <a:blip r:embed="rId2"/>
          <a:stretch>
            <a:fillRect/>
          </a:stretch>
        </p:blipFill>
        <p:spPr>
          <a:xfrm>
            <a:off x="1454019" y="5261416"/>
            <a:ext cx="6235700" cy="1308100"/>
          </a:xfrm>
          <a:prstGeom prst="rect">
            <a:avLst/>
          </a:prstGeom>
          <a:ln w="38100" cap="flat" cmpd="sng" algn="ctr">
            <a:solidFill>
              <a:srgbClr val="80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TotalTime>
  <Words>839</Words>
  <Application>Microsoft Office PowerPoint</Application>
  <PresentationFormat>Diavoorstelling (4:3)</PresentationFormat>
  <Paragraphs>113</Paragraphs>
  <Slides>15</Slides>
  <Notes>1</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Wout van Wijngaarden</dc:creator>
  <cp:lastModifiedBy>De Brug</cp:lastModifiedBy>
  <cp:revision>58</cp:revision>
  <dcterms:created xsi:type="dcterms:W3CDTF">2012-10-29T08:43:41Z</dcterms:created>
  <dcterms:modified xsi:type="dcterms:W3CDTF">2012-11-02T18:35:58Z</dcterms:modified>
</cp:coreProperties>
</file>