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5" r:id="rId10"/>
    <p:sldId id="266" r:id="rId11"/>
  </p:sldIdLst>
  <p:sldSz cx="9144000" cy="6858000" type="screen4x3"/>
  <p:notesSz cx="6858000" cy="9144000"/>
  <p:defaultTextStyle>
    <a:defPPr>
      <a:defRPr lang="nl-B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5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BE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CC9856E-8200-4423-A035-64BFB9A50E9C}" type="datetimeFigureOut">
              <a:rPr lang="nl-BE" smtClean="0"/>
              <a:pPr/>
              <a:t>6/07/2016</a:t>
            </a:fld>
            <a:endParaRPr lang="nl-BE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BE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FEA2F3-1117-418E-BC10-CA6AE1BA1EAD}" type="slidenum">
              <a:rPr lang="nl-BE" smtClean="0"/>
              <a:pPr/>
              <a:t>‹nr.›</a:t>
            </a:fld>
            <a:endParaRPr lang="nl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BE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D59535-03CD-42AF-9251-1DB2D33374C9}" type="datetimeFigureOut">
              <a:rPr lang="nl-BE" smtClean="0"/>
              <a:pPr/>
              <a:t>6/07/2016</a:t>
            </a:fld>
            <a:endParaRPr lang="nl-BE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BE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B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AB4A6B-DBF0-41CC-B9BA-9D3C351B3CCC}" type="slidenum">
              <a:rPr lang="nl-BE" smtClean="0"/>
              <a:pPr/>
              <a:t>‹nr.›</a:t>
            </a:fld>
            <a:endParaRPr lang="nl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het opmaakprofiel van de modelondertitel te bewerken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1C5EC-AA32-4216-A8A1-06DD762E307A}" type="datetime1">
              <a:rPr lang="nl-BE" smtClean="0"/>
              <a:pPr/>
              <a:t>6/07/2016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C769D-D1A3-4EDB-ABA7-F84CC184460B}" type="slidenum">
              <a:rPr lang="nl-BE" smtClean="0"/>
              <a:pPr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8C0BF-7BBC-4C35-851F-2EAF87A926BB}" type="datetime1">
              <a:rPr lang="nl-BE" smtClean="0"/>
              <a:pPr/>
              <a:t>6/07/2016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C769D-D1A3-4EDB-ABA7-F84CC184460B}" type="slidenum">
              <a:rPr lang="nl-BE" smtClean="0"/>
              <a:pPr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07103F-DC5F-4263-9F67-549096230244}" type="datetime1">
              <a:rPr lang="nl-BE" smtClean="0"/>
              <a:pPr/>
              <a:t>6/07/2016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C769D-D1A3-4EDB-ABA7-F84CC184460B}" type="slidenum">
              <a:rPr lang="nl-BE" smtClean="0"/>
              <a:pPr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89682-703D-4C7B-A3D9-00FD21D29C18}" type="datetime1">
              <a:rPr lang="nl-BE" smtClean="0"/>
              <a:pPr/>
              <a:t>6/07/2016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C769D-D1A3-4EDB-ABA7-F84CC184460B}" type="slidenum">
              <a:rPr lang="nl-BE" smtClean="0"/>
              <a:pPr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D59B4-341B-4944-A7B4-00481E30EF9B}" type="datetime1">
              <a:rPr lang="nl-BE" smtClean="0"/>
              <a:pPr/>
              <a:t>6/07/2016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C769D-D1A3-4EDB-ABA7-F84CC184460B}" type="slidenum">
              <a:rPr lang="nl-BE" smtClean="0"/>
              <a:pPr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89B1B-193F-4B70-8B9F-559E9D37CD5F}" type="datetime1">
              <a:rPr lang="nl-BE" smtClean="0"/>
              <a:pPr/>
              <a:t>6/07/2016</a:t>
            </a:fld>
            <a:endParaRPr lang="nl-B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C769D-D1A3-4EDB-ABA7-F84CC184460B}" type="slidenum">
              <a:rPr lang="nl-BE" smtClean="0"/>
              <a:pPr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1A7B4-31DD-4A1A-8813-02DC84670299}" type="datetime1">
              <a:rPr lang="nl-BE" smtClean="0"/>
              <a:pPr/>
              <a:t>6/07/2016</a:t>
            </a:fld>
            <a:endParaRPr lang="nl-BE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C769D-D1A3-4EDB-ABA7-F84CC184460B}" type="slidenum">
              <a:rPr lang="nl-BE" smtClean="0"/>
              <a:pPr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EC8B3-9295-4104-85DF-E641A8734BEB}" type="datetime1">
              <a:rPr lang="nl-BE" smtClean="0"/>
              <a:pPr/>
              <a:t>6/07/2016</a:t>
            </a:fld>
            <a:endParaRPr lang="nl-BE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C769D-D1A3-4EDB-ABA7-F84CC184460B}" type="slidenum">
              <a:rPr lang="nl-BE" smtClean="0"/>
              <a:pPr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A80E7F-E3B3-45EC-B2FA-B82DC7270450}" type="datetime1">
              <a:rPr lang="nl-BE" smtClean="0"/>
              <a:pPr/>
              <a:t>6/07/2016</a:t>
            </a:fld>
            <a:endParaRPr lang="nl-BE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C769D-D1A3-4EDB-ABA7-F84CC184460B}" type="slidenum">
              <a:rPr lang="nl-BE" smtClean="0"/>
              <a:pPr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8DB12-6887-48C2-A978-821942C45A8B}" type="datetime1">
              <a:rPr lang="nl-BE" smtClean="0"/>
              <a:pPr/>
              <a:t>6/07/2016</a:t>
            </a:fld>
            <a:endParaRPr lang="nl-B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C769D-D1A3-4EDB-ABA7-F84CC184460B}" type="slidenum">
              <a:rPr lang="nl-BE" smtClean="0"/>
              <a:pPr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BE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D3EE10-9379-4BEF-A6D1-C39B1620CBCF}" type="datetime1">
              <a:rPr lang="nl-BE" smtClean="0"/>
              <a:pPr/>
              <a:t>6/07/2016</a:t>
            </a:fld>
            <a:endParaRPr lang="nl-B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C769D-D1A3-4EDB-ABA7-F84CC184460B}" type="slidenum">
              <a:rPr lang="nl-BE" smtClean="0"/>
              <a:pPr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317988-08A7-4F48-829C-471EF569E91E}" type="datetime1">
              <a:rPr lang="nl-BE" smtClean="0"/>
              <a:pPr/>
              <a:t>6/07/2016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8C769D-D1A3-4EDB-ABA7-F84CC184460B}" type="slidenum">
              <a:rPr lang="nl-BE" smtClean="0"/>
              <a:pPr/>
              <a:t>‹nr.›</a:t>
            </a:fld>
            <a:endParaRPr lang="nl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s://www.google.be/url?sa=i&amp;rct=j&amp;q=&amp;esrc=s&amp;source=images&amp;cd=&amp;cad=rja&amp;uact=8&amp;ved=0ahUKEwjhmb7etcrNAhWmJsAKHQQwD-4QjRwIBw&amp;url=http://lakesideministries.net/2ndCovenant/Life_Of_Christ/LOC_Images/LOCMap-Pool_of_Siloam.htm&amp;psig=AFQjCNHHkdXT1sp5B3PXLoHSHmXCPKXULQ&amp;ust=1467192610581778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s://www.google.be/url?sa=i&amp;rct=j&amp;q=&amp;esrc=s&amp;source=images&amp;cd=&amp;cad=rja&amp;uact=8&amp;ved=0ahUKEwimh5yftsrNAhXpLsAKHarbBkYQjRwIBw&amp;url=https://againstjebelallawz.wordpress.com/2011/04/28/the-locations-of-the-pools-of-siloam/&amp;psig=AFQjCNEcf61sUWaHVUqw5fFl1roAFGPtcg&amp;ust=1467193023315644" TargetMode="Externa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s://www.google.be/imgres?imgurl=http://www.calvarybirmingham.com/wp-content/uploads/2015/07/Pool-of-Siloam.jpg&amp;imgrefurl=http://www.calvarybirmingham.com/in-abundance/&amp;docid=TMOTjdNowT_MGM&amp;tbnid=fn9DizdUVA9frM:&amp;w=738&amp;h=529&amp;bih=947&amp;biw=1536&amp;ved=0ahUKEwjT84XEtMrNAhWLD8AKHaGcDOAQMwgoKAcwBw&amp;iact=mrc&amp;uact=8" TargetMode="Externa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s://www.google.be/imgres?imgurl=https://biblicalstudies.info/siloam_fj2005s.jpg&amp;imgrefurl=https://biblicalstudies.info/siloam.htm&amp;docid=PDAlmcjpxakV6M&amp;tbnid=yM7wmmojT3EcBM:&amp;w=450&amp;h=310&amp;bih=947&amp;biw=1536&amp;ved=0ahUKEwjT84XEtMrNAhWLD8AKHaGcDOAQMwhFKBowGg&amp;iact=mrc&amp;uact=8" TargetMode="Externa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s://www.google.be/url?sa=i&amp;rct=j&amp;q=&amp;esrc=s&amp;source=images&amp;cd=&amp;cad=rja&amp;uact=8&amp;ved=0ahUKEwj3mvfpt8rNAhUCLsAKHW2xBpEQjRwIBw&amp;url=http://dqhall59.com/pool_of_Siloam.htm&amp;psig=AFQjCNGbiCTF5lV7hNPHSinhaamhjjqJ7w&amp;ust=1467193428843100" TargetMode="Externa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hyperlink" Target="https://www.google.be/url?sa=i&amp;rct=j&amp;q=&amp;esrc=s&amp;source=images&amp;cd=&amp;cad=rja&amp;uact=8&amp;ved=0ahUKEwjdr8TZuMrNAhWMIMAKHWn4CNMQjRwIBw&amp;url=http://www.biblicalarchaeology.org/daily/biblical-sites-places/biblical-archaeology-sites/the-siloam-pool-where-jesus-healed-the-blind-man/&amp;psig=AFQjCNHKtaeQ3_m4Mdb2xq3mj-j_j9BKfg&amp;ust=1467193720273133" TargetMode="Externa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hyperlink" Target="https://www.google.be/url?sa=i&amp;rct=j&amp;q=&amp;esrc=s&amp;source=images&amp;cd=&amp;cad=rja&amp;uact=8&amp;ved=0ahUKEwibnaGtuMrNAhXkDMAKHfxXACAQjRwIBw&amp;url=http://bible-truth.org/JohnChapter9.html&amp;psig=AFQjCNHXT58nn27Livmd-tXeSUtRf4UbDw&amp;ust=1467193549898044" TargetMode="Externa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5500702"/>
            <a:ext cx="6400800" cy="1000132"/>
          </a:xfrm>
        </p:spPr>
        <p:txBody>
          <a:bodyPr>
            <a:normAutofit fontScale="92500" lnSpcReduction="20000"/>
          </a:bodyPr>
          <a:lstStyle/>
          <a:p>
            <a:endParaRPr lang="nl-BE" b="1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nl-BE" sz="35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PLATTE GROND JERUZALEM</a:t>
            </a:r>
            <a:endParaRPr lang="nl-BE" sz="35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4" name="Afbeelding 3" descr="http://lakesideministries.net/images/LOCM-Siloam.jpg">
            <a:hlinkClick r:id="rId2" tgtFrame="&quot;_blank&quot;"/>
          </p:cNvPr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214414" y="285728"/>
            <a:ext cx="6858048" cy="55721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C769D-D1A3-4EDB-ABA7-F84CC184460B}" type="slidenum">
              <a:rPr lang="nl-BE" smtClean="0"/>
              <a:pPr/>
              <a:t>1</a:t>
            </a:fld>
            <a:endParaRPr lang="nl-BE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42852"/>
            <a:ext cx="8229600" cy="6286544"/>
          </a:xfrm>
        </p:spPr>
        <p:txBody>
          <a:bodyPr>
            <a:normAutofit/>
          </a:bodyPr>
          <a:lstStyle/>
          <a:p>
            <a:r>
              <a:rPr lang="nl-BE" sz="2800" u="sng" dirty="0" err="1" smtClean="0"/>
              <a:t>Jesaja</a:t>
            </a:r>
            <a:r>
              <a:rPr lang="nl-BE" sz="2800" u="sng" dirty="0" smtClean="0"/>
              <a:t> 12 : 1 – 6</a:t>
            </a:r>
            <a:r>
              <a:rPr lang="nl-BE" sz="2800" dirty="0" smtClean="0"/>
              <a:t> : </a:t>
            </a:r>
          </a:p>
          <a:p>
            <a:pPr>
              <a:buNone/>
            </a:pPr>
            <a:r>
              <a:rPr lang="nl-BE" sz="2800" dirty="0" smtClean="0"/>
              <a:t>	- Ceremonie van het plengoffer</a:t>
            </a:r>
          </a:p>
          <a:p>
            <a:pPr>
              <a:buNone/>
            </a:pPr>
            <a:r>
              <a:rPr lang="nl-BE" sz="2800" dirty="0" smtClean="0"/>
              <a:t>	- Feest </a:t>
            </a:r>
            <a:r>
              <a:rPr lang="nl-BE" sz="2800" dirty="0" err="1" smtClean="0"/>
              <a:t>Sukkoth</a:t>
            </a:r>
            <a:r>
              <a:rPr lang="nl-BE" sz="2800" dirty="0" smtClean="0"/>
              <a:t> – tabernakel</a:t>
            </a:r>
          </a:p>
          <a:p>
            <a:r>
              <a:rPr lang="nl-BE" sz="2800" u="sng" dirty="0" smtClean="0"/>
              <a:t>Johannes 9:1-7</a:t>
            </a:r>
            <a:r>
              <a:rPr lang="nl-BE" sz="2800" dirty="0" smtClean="0"/>
              <a:t> :</a:t>
            </a:r>
          </a:p>
          <a:p>
            <a:pPr>
              <a:buNone/>
            </a:pPr>
            <a:r>
              <a:rPr lang="nl-BE" sz="2800" dirty="0" smtClean="0"/>
              <a:t>	- Genezing blindgeborene</a:t>
            </a:r>
          </a:p>
          <a:p>
            <a:pPr>
              <a:buNone/>
            </a:pPr>
            <a:r>
              <a:rPr lang="nl-BE" sz="2800" dirty="0" smtClean="0"/>
              <a:t>	- </a:t>
            </a:r>
            <a:r>
              <a:rPr lang="nl-BE" sz="2800" dirty="0" err="1" smtClean="0"/>
              <a:t>Guihon</a:t>
            </a:r>
            <a:r>
              <a:rPr lang="nl-BE" sz="2800" dirty="0" smtClean="0"/>
              <a:t> bron 	      </a:t>
            </a:r>
            <a:r>
              <a:rPr lang="nl-BE" sz="2800" dirty="0" err="1" smtClean="0"/>
              <a:t>Siloamvijver</a:t>
            </a:r>
            <a:endParaRPr lang="nl-BE" sz="2800" dirty="0" smtClean="0"/>
          </a:p>
          <a:p>
            <a:pPr>
              <a:buNone/>
            </a:pPr>
            <a:r>
              <a:rPr lang="nl-BE" sz="2800" dirty="0" smtClean="0"/>
              <a:t>	- Kanaal van </a:t>
            </a:r>
            <a:r>
              <a:rPr lang="nl-BE" sz="2800" dirty="0" err="1" smtClean="0"/>
              <a:t>Hiskia</a:t>
            </a:r>
            <a:endParaRPr lang="nl-BE" sz="2800" dirty="0" smtClean="0"/>
          </a:p>
          <a:p>
            <a:r>
              <a:rPr lang="nl-BE" sz="2800" u="sng" dirty="0" smtClean="0"/>
              <a:t>Johannes 7:37-38</a:t>
            </a:r>
            <a:r>
              <a:rPr lang="nl-BE" sz="2800" dirty="0" smtClean="0"/>
              <a:t> :</a:t>
            </a:r>
          </a:p>
          <a:p>
            <a:pPr>
              <a:buNone/>
            </a:pPr>
            <a:r>
              <a:rPr lang="nl-BE" sz="2800" dirty="0" smtClean="0"/>
              <a:t>	- Loofhuttenfeest – 7 dagen</a:t>
            </a:r>
          </a:p>
          <a:p>
            <a:pPr>
              <a:buNone/>
            </a:pPr>
            <a:r>
              <a:rPr lang="nl-BE" sz="2800" dirty="0" smtClean="0"/>
              <a:t>	- Laatste dag feest – Rede van Jezus</a:t>
            </a:r>
          </a:p>
          <a:p>
            <a:pPr>
              <a:buNone/>
            </a:pPr>
            <a:r>
              <a:rPr lang="nl-BE" sz="2800" dirty="0" smtClean="0"/>
              <a:t>	- Feest van de volheid van de Heilige Geest</a:t>
            </a:r>
          </a:p>
          <a:p>
            <a:pPr>
              <a:buNone/>
            </a:pPr>
            <a:r>
              <a:rPr lang="nl-BE" sz="2800" dirty="0" smtClean="0"/>
              <a:t>	- Ceremonie of werkelijkheid ?</a:t>
            </a:r>
          </a:p>
          <a:p>
            <a:pPr>
              <a:buNone/>
            </a:pPr>
            <a:endParaRPr lang="nl-BE" sz="2800" dirty="0" smtClean="0"/>
          </a:p>
          <a:p>
            <a:pPr>
              <a:buNone/>
            </a:pPr>
            <a:endParaRPr lang="nl-BE" sz="2800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C769D-D1A3-4EDB-ABA7-F84CC184460B}" type="slidenum">
              <a:rPr lang="nl-BE" smtClean="0"/>
              <a:pPr/>
              <a:t>10</a:t>
            </a:fld>
            <a:endParaRPr lang="nl-BE"/>
          </a:p>
        </p:txBody>
      </p:sp>
      <p:sp>
        <p:nvSpPr>
          <p:cNvPr id="5" name="PIJL-RECHTS 4"/>
          <p:cNvSpPr/>
          <p:nvPr/>
        </p:nvSpPr>
        <p:spPr>
          <a:xfrm>
            <a:off x="3000364" y="2857496"/>
            <a:ext cx="642942" cy="28575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714876" y="500042"/>
            <a:ext cx="3971924" cy="4071966"/>
          </a:xfrm>
        </p:spPr>
        <p:txBody>
          <a:bodyPr>
            <a:normAutofit/>
          </a:bodyPr>
          <a:lstStyle/>
          <a:p>
            <a:r>
              <a:rPr lang="nl-BE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SILOAM VIJVER</a:t>
            </a:r>
            <a:r>
              <a:rPr lang="nl-BE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/>
            </a:r>
            <a:br>
              <a:rPr lang="nl-BE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</a:br>
            <a:r>
              <a:rPr lang="nl-BE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/>
            </a:r>
            <a:br>
              <a:rPr lang="nl-BE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</a:br>
            <a:r>
              <a:rPr lang="nl-BE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Pad naar Tempelberg</a:t>
            </a:r>
            <a:endParaRPr lang="nl-BE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3" name="Afbeelding 2" descr="http://blog.ritmeyer.com/wp-content/uploads/2007/09/drain.jpg">
            <a:hlinkClick r:id="rId2" tgtFrame="&quot;_blank&quot;"/>
          </p:cNvPr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28662" y="428605"/>
            <a:ext cx="3500462" cy="62151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C769D-D1A3-4EDB-ABA7-F84CC184460B}" type="slidenum">
              <a:rPr lang="nl-BE" smtClean="0"/>
              <a:pPr/>
              <a:t>2</a:t>
            </a:fld>
            <a:endParaRPr lang="nl-BE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85728"/>
            <a:ext cx="7901014" cy="5643602"/>
          </a:xfrm>
        </p:spPr>
        <p:txBody>
          <a:bodyPr>
            <a:normAutofit/>
          </a:bodyPr>
          <a:lstStyle/>
          <a:p>
            <a:endParaRPr lang="nl-BE" dirty="0"/>
          </a:p>
        </p:txBody>
      </p:sp>
      <p:pic>
        <p:nvPicPr>
          <p:cNvPr id="3" name="Afbeelding 2" descr="Afbeeldingsresultaat voor siloam pool">
            <a:hlinkClick r:id="rId2"/>
          </p:cNvPr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28596" y="285728"/>
            <a:ext cx="7929618" cy="56436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kstvak 3"/>
          <p:cNvSpPr txBox="1"/>
          <p:nvPr/>
        </p:nvSpPr>
        <p:spPr>
          <a:xfrm>
            <a:off x="428596" y="5500702"/>
            <a:ext cx="792961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BE" sz="32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SILOAM VIJVER - TIJD VAN DE ISRAËLIETEN TOT 2004</a:t>
            </a:r>
            <a:endParaRPr lang="nl-BE" sz="32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C769D-D1A3-4EDB-ABA7-F84CC184460B}" type="slidenum">
              <a:rPr lang="nl-BE" smtClean="0"/>
              <a:pPr/>
              <a:t>3</a:t>
            </a:fld>
            <a:endParaRPr lang="nl-BE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69072"/>
          </a:xfrm>
        </p:spPr>
        <p:txBody>
          <a:bodyPr/>
          <a:lstStyle/>
          <a:p>
            <a:endParaRPr lang="nl-BE" dirty="0"/>
          </a:p>
        </p:txBody>
      </p:sp>
      <p:pic>
        <p:nvPicPr>
          <p:cNvPr id="3" name="Afbeelding 2" descr="Afbeeldingsresultaat voor siloam pool">
            <a:hlinkClick r:id="rId2"/>
          </p:cNvPr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0034" y="214290"/>
            <a:ext cx="8286807" cy="635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kstvak 3"/>
          <p:cNvSpPr txBox="1"/>
          <p:nvPr/>
        </p:nvSpPr>
        <p:spPr>
          <a:xfrm>
            <a:off x="428596" y="6143644"/>
            <a:ext cx="828680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BE" sz="3200" b="1" dirty="0" smtClean="0">
                <a:solidFill>
                  <a:srgbClr val="00B0F0"/>
                </a:solidFill>
              </a:rPr>
              <a:t>SILOAM VIJVER   -  OPGRAVING 2004</a:t>
            </a:r>
            <a:endParaRPr lang="nl-BE" sz="3200" b="1" dirty="0">
              <a:solidFill>
                <a:srgbClr val="00B0F0"/>
              </a:solidFill>
            </a:endParaRPr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C769D-D1A3-4EDB-ABA7-F84CC184460B}" type="slidenum">
              <a:rPr lang="nl-BE" smtClean="0"/>
              <a:pPr/>
              <a:t>4</a:t>
            </a:fld>
            <a:endParaRPr lang="nl-BE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69072"/>
          </a:xfrm>
        </p:spPr>
        <p:txBody>
          <a:bodyPr/>
          <a:lstStyle/>
          <a:p>
            <a:endParaRPr lang="nl-BE" dirty="0"/>
          </a:p>
        </p:txBody>
      </p:sp>
      <p:pic>
        <p:nvPicPr>
          <p:cNvPr id="3" name="Afbeelding 2" descr="http://dqhall59.com/siloam-east.jpg">
            <a:hlinkClick r:id="rId2" tgtFrame="&quot;_blank&quot;"/>
          </p:cNvPr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28597" y="285728"/>
            <a:ext cx="8286808" cy="62865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kstvak 3"/>
          <p:cNvSpPr txBox="1"/>
          <p:nvPr/>
        </p:nvSpPr>
        <p:spPr>
          <a:xfrm>
            <a:off x="428596" y="6143644"/>
            <a:ext cx="828680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BE" sz="32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SITUATIE 2004</a:t>
            </a:r>
            <a:endParaRPr lang="nl-BE" sz="32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C769D-D1A3-4EDB-ABA7-F84CC184460B}" type="slidenum">
              <a:rPr lang="nl-BE" smtClean="0"/>
              <a:pPr/>
              <a:t>5</a:t>
            </a:fld>
            <a:endParaRPr lang="nl-BE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69072"/>
          </a:xfrm>
        </p:spPr>
        <p:txBody>
          <a:bodyPr/>
          <a:lstStyle/>
          <a:p>
            <a:endParaRPr lang="nl-BE" dirty="0"/>
          </a:p>
        </p:txBody>
      </p:sp>
      <p:pic>
        <p:nvPicPr>
          <p:cNvPr id="3" name="Afbeelding 2" descr="http://cdn.biblicalarchaeology.org/wp-content/uploads/siloam-pool-drawing-416x282.jpg?6da03c">
            <a:hlinkClick r:id="rId2" tgtFrame="&quot;_blank&quot;"/>
          </p:cNvPr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0034" y="214290"/>
            <a:ext cx="8215369" cy="64294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kstvak 3"/>
          <p:cNvSpPr txBox="1"/>
          <p:nvPr/>
        </p:nvSpPr>
        <p:spPr>
          <a:xfrm>
            <a:off x="500034" y="6143644"/>
            <a:ext cx="814393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BE" sz="32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SCHETS SILOAM VIJVER</a:t>
            </a:r>
            <a:endParaRPr lang="nl-BE" sz="32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C769D-D1A3-4EDB-ABA7-F84CC184460B}" type="slidenum">
              <a:rPr lang="nl-BE" smtClean="0"/>
              <a:pPr/>
              <a:t>6</a:t>
            </a:fld>
            <a:endParaRPr lang="nl-BE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011882"/>
          </a:xfrm>
        </p:spPr>
        <p:txBody>
          <a:bodyPr/>
          <a:lstStyle/>
          <a:p>
            <a:endParaRPr lang="nl-BE" dirty="0"/>
          </a:p>
        </p:txBody>
      </p:sp>
      <p:pic>
        <p:nvPicPr>
          <p:cNvPr id="3" name="Afbeelding 2" descr="http://bible-truth.org/siloam-map.jpg">
            <a:hlinkClick r:id="rId2" tgtFrame="&quot;_blank&quot;"/>
          </p:cNvPr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7158" y="428604"/>
            <a:ext cx="8358246" cy="60007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kstvak 3"/>
          <p:cNvSpPr txBox="1"/>
          <p:nvPr/>
        </p:nvSpPr>
        <p:spPr>
          <a:xfrm>
            <a:off x="6072198" y="5143512"/>
            <a:ext cx="264320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b="1" dirty="0" smtClean="0">
                <a:solidFill>
                  <a:srgbClr val="00B0F0"/>
                </a:solidFill>
              </a:rPr>
              <a:t>          </a:t>
            </a:r>
            <a:r>
              <a:rPr lang="nl-BE" sz="2400" b="1" dirty="0" smtClean="0">
                <a:solidFill>
                  <a:schemeClr val="accent1">
                    <a:lumMod val="75000"/>
                  </a:schemeClr>
                </a:solidFill>
              </a:rPr>
              <a:t>Stad van David</a:t>
            </a:r>
          </a:p>
          <a:p>
            <a:r>
              <a:rPr lang="nl-BE" sz="2400" b="1" dirty="0" smtClean="0">
                <a:solidFill>
                  <a:schemeClr val="accent1">
                    <a:lumMod val="75000"/>
                  </a:schemeClr>
                </a:solidFill>
              </a:rPr>
              <a:t>        </a:t>
            </a:r>
            <a:r>
              <a:rPr lang="nl-BE" sz="2400" b="1" dirty="0" err="1" smtClean="0">
                <a:solidFill>
                  <a:schemeClr val="accent1">
                    <a:lumMod val="75000"/>
                  </a:schemeClr>
                </a:solidFill>
              </a:rPr>
              <a:t>Gihon</a:t>
            </a:r>
            <a:r>
              <a:rPr lang="nl-BE" sz="2400" b="1" dirty="0" smtClean="0">
                <a:solidFill>
                  <a:schemeClr val="accent1">
                    <a:lumMod val="75000"/>
                  </a:schemeClr>
                </a:solidFill>
              </a:rPr>
              <a:t> Bron</a:t>
            </a:r>
          </a:p>
          <a:p>
            <a:r>
              <a:rPr lang="nl-BE" sz="2400" b="1" dirty="0" smtClean="0">
                <a:solidFill>
                  <a:schemeClr val="accent1">
                    <a:lumMod val="75000"/>
                  </a:schemeClr>
                </a:solidFill>
              </a:rPr>
              <a:t>   Kanaal van </a:t>
            </a:r>
            <a:r>
              <a:rPr lang="nl-BE" sz="2400" b="1" dirty="0" err="1" smtClean="0">
                <a:solidFill>
                  <a:schemeClr val="accent1">
                    <a:lumMod val="75000"/>
                  </a:schemeClr>
                </a:solidFill>
              </a:rPr>
              <a:t>Hiskia</a:t>
            </a:r>
            <a:endParaRPr lang="nl-BE" sz="2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cxnSp>
        <p:nvCxnSpPr>
          <p:cNvPr id="6" name="Rechte verbindingslijn met pijl 5"/>
          <p:cNvCxnSpPr>
            <a:stCxn id="4" idx="0"/>
          </p:cNvCxnSpPr>
          <p:nvPr/>
        </p:nvCxnSpPr>
        <p:spPr>
          <a:xfrm rot="16200000" flipV="1">
            <a:off x="5982901" y="3732612"/>
            <a:ext cx="2500330" cy="32147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Rechte verbindingslijn met pijl 7"/>
          <p:cNvCxnSpPr/>
          <p:nvPr/>
        </p:nvCxnSpPr>
        <p:spPr>
          <a:xfrm rot="10800000">
            <a:off x="5357818" y="4572008"/>
            <a:ext cx="1285884" cy="114300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C769D-D1A3-4EDB-ABA7-F84CC184460B}" type="slidenum">
              <a:rPr lang="nl-BE" smtClean="0"/>
              <a:pPr/>
              <a:t>7</a:t>
            </a:fld>
            <a:endParaRPr lang="nl-BE"/>
          </a:p>
        </p:txBody>
      </p:sp>
      <p:cxnSp>
        <p:nvCxnSpPr>
          <p:cNvPr id="11" name="Rechte verbindingslijn met pijl 10"/>
          <p:cNvCxnSpPr/>
          <p:nvPr/>
        </p:nvCxnSpPr>
        <p:spPr>
          <a:xfrm rot="10800000">
            <a:off x="3214678" y="5429264"/>
            <a:ext cx="3000396" cy="57150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VIJVER VAN SILOAM</a:t>
            </a: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nl-BE" dirty="0" smtClean="0"/>
              <a:t>	O.T. en N.T. ontmoeten elkaar</a:t>
            </a:r>
            <a:br>
              <a:rPr lang="nl-BE" dirty="0" smtClean="0"/>
            </a:br>
            <a:r>
              <a:rPr lang="nl-BE" dirty="0" smtClean="0"/>
              <a:t/>
            </a:r>
            <a:br>
              <a:rPr lang="nl-BE" dirty="0" smtClean="0"/>
            </a:br>
            <a:r>
              <a:rPr lang="nl-BE" dirty="0" err="1" smtClean="0"/>
              <a:t>Jesaja</a:t>
            </a:r>
            <a:r>
              <a:rPr lang="nl-BE" dirty="0" smtClean="0"/>
              <a:t> 12:1-6</a:t>
            </a:r>
          </a:p>
          <a:p>
            <a:pPr>
              <a:buNone/>
            </a:pPr>
            <a:r>
              <a:rPr lang="nl-BE" dirty="0" smtClean="0"/>
              <a:t/>
            </a:r>
            <a:br>
              <a:rPr lang="nl-BE" dirty="0" smtClean="0"/>
            </a:br>
            <a:r>
              <a:rPr lang="nl-BE" dirty="0" smtClean="0"/>
              <a:t>Johannes 9:1-7</a:t>
            </a:r>
          </a:p>
          <a:p>
            <a:pPr>
              <a:buNone/>
            </a:pPr>
            <a:r>
              <a:rPr lang="nl-BE" dirty="0" smtClean="0"/>
              <a:t/>
            </a:r>
            <a:br>
              <a:rPr lang="nl-BE" dirty="0" smtClean="0"/>
            </a:br>
            <a:r>
              <a:rPr lang="nl-BE" dirty="0" smtClean="0"/>
              <a:t>Johannes 7:37-38</a:t>
            </a:r>
            <a:endParaRPr lang="nl-BE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C769D-D1A3-4EDB-ABA7-F84CC184460B}" type="slidenum">
              <a:rPr lang="nl-BE" smtClean="0"/>
              <a:pPr/>
              <a:t>8</a:t>
            </a:fld>
            <a:endParaRPr lang="nl-BE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nl-BE" sz="3600" dirty="0" err="1" smtClean="0"/>
              <a:t>Gihon</a:t>
            </a:r>
            <a:r>
              <a:rPr lang="nl-BE" sz="3600" dirty="0" smtClean="0"/>
              <a:t> bron</a:t>
            </a:r>
          </a:p>
          <a:p>
            <a:pPr>
              <a:buFontTx/>
              <a:buChar char="-"/>
            </a:pPr>
            <a:r>
              <a:rPr lang="nl-BE" sz="3600" dirty="0" smtClean="0"/>
              <a:t>Waterbron van de Messias</a:t>
            </a:r>
          </a:p>
          <a:p>
            <a:pPr>
              <a:buFontTx/>
              <a:buChar char="-"/>
            </a:pPr>
            <a:r>
              <a:rPr lang="nl-BE" sz="3600" dirty="0" smtClean="0"/>
              <a:t>Bron van de Verlossing</a:t>
            </a:r>
          </a:p>
          <a:p>
            <a:pPr>
              <a:buFontTx/>
              <a:buChar char="-"/>
            </a:pPr>
            <a:r>
              <a:rPr lang="nl-BE" sz="3600" dirty="0" err="1" smtClean="0"/>
              <a:t>Siloam</a:t>
            </a:r>
            <a:r>
              <a:rPr lang="nl-BE" sz="3600" dirty="0" smtClean="0"/>
              <a:t> = “gezonden”</a:t>
            </a:r>
            <a:endParaRPr lang="nl-BE" sz="3600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C769D-D1A3-4EDB-ABA7-F84CC184460B}" type="slidenum">
              <a:rPr lang="nl-BE" smtClean="0"/>
              <a:pPr/>
              <a:t>9</a:t>
            </a:fld>
            <a:endParaRPr lang="nl-BE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66</TotalTime>
  <Words>70</Words>
  <Application>Microsoft Office PowerPoint</Application>
  <PresentationFormat>Diavoorstelling (4:3)</PresentationFormat>
  <Paragraphs>40</Paragraphs>
  <Slides>10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10</vt:i4>
      </vt:variant>
    </vt:vector>
  </HeadingPairs>
  <TitlesOfParts>
    <vt:vector size="11" baseType="lpstr">
      <vt:lpstr>Office-thema</vt:lpstr>
      <vt:lpstr>Dia 1</vt:lpstr>
      <vt:lpstr>SILOAM VIJVER  Pad naar Tempelberg</vt:lpstr>
      <vt:lpstr>Dia 3</vt:lpstr>
      <vt:lpstr>Dia 4</vt:lpstr>
      <vt:lpstr>Dia 5</vt:lpstr>
      <vt:lpstr>Dia 6</vt:lpstr>
      <vt:lpstr>Dia 7</vt:lpstr>
      <vt:lpstr>VIJVER VAN SILOAM</vt:lpstr>
      <vt:lpstr>Dia 9</vt:lpstr>
      <vt:lpstr>Dia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Van Dijk</dc:creator>
  <cp:lastModifiedBy>Van Dijk</cp:lastModifiedBy>
  <cp:revision>18</cp:revision>
  <dcterms:created xsi:type="dcterms:W3CDTF">2016-06-30T15:20:38Z</dcterms:created>
  <dcterms:modified xsi:type="dcterms:W3CDTF">2016-07-06T09:33:12Z</dcterms:modified>
</cp:coreProperties>
</file>